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0002500" cy="11252200"/>
  <p:notesSz cx="20002500" cy="112522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8"/>
    <p:restoredTop sz="94635"/>
  </p:normalViewPr>
  <p:slideViewPr>
    <p:cSldViewPr>
      <p:cViewPr varScale="1">
        <p:scale>
          <a:sx n="82" d="100"/>
          <a:sy n="82" d="100"/>
        </p:scale>
        <p:origin x="200" y="4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0187" y="3488182"/>
            <a:ext cx="17002126" cy="236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00375" y="6301232"/>
            <a:ext cx="14001750" cy="2813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0125" y="2588006"/>
            <a:ext cx="8701088" cy="7426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01287" y="2588006"/>
            <a:ext cx="8701088" cy="7426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0125" y="450088"/>
            <a:ext cx="18002250" cy="1800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0125" y="2588006"/>
            <a:ext cx="18002250" cy="7426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00850" y="10464546"/>
            <a:ext cx="6400800" cy="562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0125" y="10464546"/>
            <a:ext cx="4600575" cy="562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01801" y="10464546"/>
            <a:ext cx="4600575" cy="562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675598"/>
            <a:ext cx="6667500" cy="8576945"/>
            <a:chOff x="0" y="2675598"/>
            <a:chExt cx="6667500" cy="8576945"/>
          </a:xfrm>
        </p:grpSpPr>
        <p:sp>
          <p:nvSpPr>
            <p:cNvPr id="3" name="object 3"/>
            <p:cNvSpPr/>
            <p:nvPr/>
          </p:nvSpPr>
          <p:spPr>
            <a:xfrm>
              <a:off x="0" y="2675598"/>
              <a:ext cx="6667500" cy="8576945"/>
            </a:xfrm>
            <a:custGeom>
              <a:avLst/>
              <a:gdLst/>
              <a:ahLst/>
              <a:cxnLst/>
              <a:rect l="l" t="t" r="r" b="b"/>
              <a:pathLst>
                <a:path w="6667500" h="8576945">
                  <a:moveTo>
                    <a:pt x="0" y="8576601"/>
                  </a:moveTo>
                  <a:lnTo>
                    <a:pt x="6667500" y="8576601"/>
                  </a:lnTo>
                  <a:lnTo>
                    <a:pt x="6667500" y="0"/>
                  </a:lnTo>
                  <a:lnTo>
                    <a:pt x="0" y="0"/>
                  </a:lnTo>
                  <a:lnTo>
                    <a:pt x="0" y="8576601"/>
                  </a:lnTo>
                  <a:close/>
                </a:path>
              </a:pathLst>
            </a:custGeom>
            <a:solidFill>
              <a:srgbClr val="877D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17522" y="3102064"/>
              <a:ext cx="6076950" cy="7770495"/>
            </a:xfrm>
            <a:custGeom>
              <a:avLst/>
              <a:gdLst/>
              <a:ahLst/>
              <a:cxnLst/>
              <a:rect l="l" t="t" r="r" b="b"/>
              <a:pathLst>
                <a:path w="6076950" h="7770495">
                  <a:moveTo>
                    <a:pt x="609600" y="0"/>
                  </a:moveTo>
                  <a:lnTo>
                    <a:pt x="561960" y="1834"/>
                  </a:lnTo>
                  <a:lnTo>
                    <a:pt x="515323" y="7245"/>
                  </a:lnTo>
                  <a:lnTo>
                    <a:pt x="469824" y="16099"/>
                  </a:lnTo>
                  <a:lnTo>
                    <a:pt x="425599" y="28260"/>
                  </a:lnTo>
                  <a:lnTo>
                    <a:pt x="382783" y="43592"/>
                  </a:lnTo>
                  <a:lnTo>
                    <a:pt x="341513" y="61960"/>
                  </a:lnTo>
                  <a:lnTo>
                    <a:pt x="301923" y="83228"/>
                  </a:lnTo>
                  <a:lnTo>
                    <a:pt x="264148" y="107260"/>
                  </a:lnTo>
                  <a:lnTo>
                    <a:pt x="228326" y="133922"/>
                  </a:lnTo>
                  <a:lnTo>
                    <a:pt x="194590" y="163077"/>
                  </a:lnTo>
                  <a:lnTo>
                    <a:pt x="163077" y="194590"/>
                  </a:lnTo>
                  <a:lnTo>
                    <a:pt x="133922" y="228326"/>
                  </a:lnTo>
                  <a:lnTo>
                    <a:pt x="107260" y="264149"/>
                  </a:lnTo>
                  <a:lnTo>
                    <a:pt x="83228" y="301923"/>
                  </a:lnTo>
                  <a:lnTo>
                    <a:pt x="61960" y="341513"/>
                  </a:lnTo>
                  <a:lnTo>
                    <a:pt x="43592" y="382784"/>
                  </a:lnTo>
                  <a:lnTo>
                    <a:pt x="28260" y="425599"/>
                  </a:lnTo>
                  <a:lnTo>
                    <a:pt x="16099" y="469824"/>
                  </a:lnTo>
                  <a:lnTo>
                    <a:pt x="7245" y="515323"/>
                  </a:lnTo>
                  <a:lnTo>
                    <a:pt x="1900" y="561385"/>
                  </a:lnTo>
                  <a:lnTo>
                    <a:pt x="0" y="609600"/>
                  </a:lnTo>
                  <a:lnTo>
                    <a:pt x="0" y="7160870"/>
                  </a:lnTo>
                  <a:lnTo>
                    <a:pt x="1834" y="7208510"/>
                  </a:lnTo>
                  <a:lnTo>
                    <a:pt x="7245" y="7255147"/>
                  </a:lnTo>
                  <a:lnTo>
                    <a:pt x="16099" y="7300646"/>
                  </a:lnTo>
                  <a:lnTo>
                    <a:pt x="28260" y="7344871"/>
                  </a:lnTo>
                  <a:lnTo>
                    <a:pt x="43592" y="7387686"/>
                  </a:lnTo>
                  <a:lnTo>
                    <a:pt x="61960" y="7428957"/>
                  </a:lnTo>
                  <a:lnTo>
                    <a:pt x="83255" y="7468590"/>
                  </a:lnTo>
                  <a:lnTo>
                    <a:pt x="107260" y="7506321"/>
                  </a:lnTo>
                  <a:lnTo>
                    <a:pt x="133922" y="7542144"/>
                  </a:lnTo>
                  <a:lnTo>
                    <a:pt x="163077" y="7575879"/>
                  </a:lnTo>
                  <a:lnTo>
                    <a:pt x="194590" y="7607393"/>
                  </a:lnTo>
                  <a:lnTo>
                    <a:pt x="228326" y="7636548"/>
                  </a:lnTo>
                  <a:lnTo>
                    <a:pt x="264149" y="7663209"/>
                  </a:lnTo>
                  <a:lnTo>
                    <a:pt x="301923" y="7687242"/>
                  </a:lnTo>
                  <a:lnTo>
                    <a:pt x="341513" y="7708510"/>
                  </a:lnTo>
                  <a:lnTo>
                    <a:pt x="382784" y="7726877"/>
                  </a:lnTo>
                  <a:lnTo>
                    <a:pt x="425599" y="7742209"/>
                  </a:lnTo>
                  <a:lnTo>
                    <a:pt x="469824" y="7754370"/>
                  </a:lnTo>
                  <a:lnTo>
                    <a:pt x="515323" y="7763224"/>
                  </a:lnTo>
                  <a:lnTo>
                    <a:pt x="561960" y="7768636"/>
                  </a:lnTo>
                  <a:lnTo>
                    <a:pt x="609600" y="7770470"/>
                  </a:lnTo>
                  <a:lnTo>
                    <a:pt x="609600" y="7719670"/>
                  </a:lnTo>
                  <a:lnTo>
                    <a:pt x="561384" y="7717619"/>
                  </a:lnTo>
                  <a:lnTo>
                    <a:pt x="514308" y="7711577"/>
                  </a:lnTo>
                  <a:lnTo>
                    <a:pt x="468538" y="7701713"/>
                  </a:lnTo>
                  <a:lnTo>
                    <a:pt x="424243" y="7688194"/>
                  </a:lnTo>
                  <a:lnTo>
                    <a:pt x="381589" y="7671188"/>
                  </a:lnTo>
                  <a:lnTo>
                    <a:pt x="340746" y="7650862"/>
                  </a:lnTo>
                  <a:lnTo>
                    <a:pt x="301880" y="7627384"/>
                  </a:lnTo>
                  <a:lnTo>
                    <a:pt x="265160" y="7600922"/>
                  </a:lnTo>
                  <a:lnTo>
                    <a:pt x="230752" y="7571644"/>
                  </a:lnTo>
                  <a:lnTo>
                    <a:pt x="198826" y="7539718"/>
                  </a:lnTo>
                  <a:lnTo>
                    <a:pt x="169548" y="7505310"/>
                  </a:lnTo>
                  <a:lnTo>
                    <a:pt x="143086" y="7468590"/>
                  </a:lnTo>
                  <a:lnTo>
                    <a:pt x="119608" y="7429724"/>
                  </a:lnTo>
                  <a:lnTo>
                    <a:pt x="99282" y="7388881"/>
                  </a:lnTo>
                  <a:lnTo>
                    <a:pt x="82276" y="7346227"/>
                  </a:lnTo>
                  <a:lnTo>
                    <a:pt x="68756" y="7301932"/>
                  </a:lnTo>
                  <a:lnTo>
                    <a:pt x="58892" y="7256162"/>
                  </a:lnTo>
                  <a:lnTo>
                    <a:pt x="52851" y="7209086"/>
                  </a:lnTo>
                  <a:lnTo>
                    <a:pt x="50800" y="7160870"/>
                  </a:lnTo>
                  <a:lnTo>
                    <a:pt x="50800" y="609600"/>
                  </a:lnTo>
                  <a:lnTo>
                    <a:pt x="52826" y="561960"/>
                  </a:lnTo>
                  <a:lnTo>
                    <a:pt x="58892" y="514308"/>
                  </a:lnTo>
                  <a:lnTo>
                    <a:pt x="68756" y="468538"/>
                  </a:lnTo>
                  <a:lnTo>
                    <a:pt x="82276" y="424243"/>
                  </a:lnTo>
                  <a:lnTo>
                    <a:pt x="99282" y="381590"/>
                  </a:lnTo>
                  <a:lnTo>
                    <a:pt x="119608" y="340746"/>
                  </a:lnTo>
                  <a:lnTo>
                    <a:pt x="143060" y="301923"/>
                  </a:lnTo>
                  <a:lnTo>
                    <a:pt x="169548" y="265160"/>
                  </a:lnTo>
                  <a:lnTo>
                    <a:pt x="198826" y="230752"/>
                  </a:lnTo>
                  <a:lnTo>
                    <a:pt x="230752" y="198826"/>
                  </a:lnTo>
                  <a:lnTo>
                    <a:pt x="265159" y="169548"/>
                  </a:lnTo>
                  <a:lnTo>
                    <a:pt x="301880" y="143086"/>
                  </a:lnTo>
                  <a:lnTo>
                    <a:pt x="340746" y="119608"/>
                  </a:lnTo>
                  <a:lnTo>
                    <a:pt x="381589" y="99282"/>
                  </a:lnTo>
                  <a:lnTo>
                    <a:pt x="424242" y="82276"/>
                  </a:lnTo>
                  <a:lnTo>
                    <a:pt x="468538" y="68757"/>
                  </a:lnTo>
                  <a:lnTo>
                    <a:pt x="514308" y="58892"/>
                  </a:lnTo>
                  <a:lnTo>
                    <a:pt x="561384" y="52851"/>
                  </a:lnTo>
                  <a:lnTo>
                    <a:pt x="609600" y="50800"/>
                  </a:lnTo>
                  <a:lnTo>
                    <a:pt x="609600" y="0"/>
                  </a:lnTo>
                  <a:close/>
                </a:path>
                <a:path w="6076950" h="7770495">
                  <a:moveTo>
                    <a:pt x="5466733" y="7719670"/>
                  </a:moveTo>
                  <a:lnTo>
                    <a:pt x="609600" y="7719670"/>
                  </a:lnTo>
                  <a:lnTo>
                    <a:pt x="609600" y="7770470"/>
                  </a:lnTo>
                  <a:lnTo>
                    <a:pt x="5466733" y="7770470"/>
                  </a:lnTo>
                  <a:lnTo>
                    <a:pt x="5466733" y="7719670"/>
                  </a:lnTo>
                  <a:close/>
                </a:path>
                <a:path w="6076950" h="7770495">
                  <a:moveTo>
                    <a:pt x="5466733" y="0"/>
                  </a:moveTo>
                  <a:lnTo>
                    <a:pt x="5466733" y="50800"/>
                  </a:lnTo>
                  <a:lnTo>
                    <a:pt x="5514948" y="52851"/>
                  </a:lnTo>
                  <a:lnTo>
                    <a:pt x="5562025" y="58892"/>
                  </a:lnTo>
                  <a:lnTo>
                    <a:pt x="5607795" y="68757"/>
                  </a:lnTo>
                  <a:lnTo>
                    <a:pt x="5652090" y="82276"/>
                  </a:lnTo>
                  <a:lnTo>
                    <a:pt x="5694744" y="99282"/>
                  </a:lnTo>
                  <a:lnTo>
                    <a:pt x="5735587" y="119608"/>
                  </a:lnTo>
                  <a:lnTo>
                    <a:pt x="5774453" y="143086"/>
                  </a:lnTo>
                  <a:lnTo>
                    <a:pt x="5811173" y="169548"/>
                  </a:lnTo>
                  <a:lnTo>
                    <a:pt x="5845581" y="198826"/>
                  </a:lnTo>
                  <a:lnTo>
                    <a:pt x="5877507" y="230752"/>
                  </a:lnTo>
                  <a:lnTo>
                    <a:pt x="5906785" y="265160"/>
                  </a:lnTo>
                  <a:lnTo>
                    <a:pt x="5933273" y="301923"/>
                  </a:lnTo>
                  <a:lnTo>
                    <a:pt x="5956725" y="340746"/>
                  </a:lnTo>
                  <a:lnTo>
                    <a:pt x="5977051" y="381590"/>
                  </a:lnTo>
                  <a:lnTo>
                    <a:pt x="5994057" y="424243"/>
                  </a:lnTo>
                  <a:lnTo>
                    <a:pt x="6007576" y="468538"/>
                  </a:lnTo>
                  <a:lnTo>
                    <a:pt x="6017441" y="514308"/>
                  </a:lnTo>
                  <a:lnTo>
                    <a:pt x="6023482" y="561385"/>
                  </a:lnTo>
                  <a:lnTo>
                    <a:pt x="6025533" y="609600"/>
                  </a:lnTo>
                  <a:lnTo>
                    <a:pt x="6025533" y="7160870"/>
                  </a:lnTo>
                  <a:lnTo>
                    <a:pt x="6023507" y="7208510"/>
                  </a:lnTo>
                  <a:lnTo>
                    <a:pt x="6017440" y="7256162"/>
                  </a:lnTo>
                  <a:lnTo>
                    <a:pt x="6007576" y="7301932"/>
                  </a:lnTo>
                  <a:lnTo>
                    <a:pt x="5994057" y="7346227"/>
                  </a:lnTo>
                  <a:lnTo>
                    <a:pt x="5977050" y="7388881"/>
                  </a:lnTo>
                  <a:lnTo>
                    <a:pt x="5956724" y="7429724"/>
                  </a:lnTo>
                  <a:lnTo>
                    <a:pt x="5933247" y="7468590"/>
                  </a:lnTo>
                  <a:lnTo>
                    <a:pt x="5906785" y="7505310"/>
                  </a:lnTo>
                  <a:lnTo>
                    <a:pt x="5877507" y="7539718"/>
                  </a:lnTo>
                  <a:lnTo>
                    <a:pt x="5845580" y="7571644"/>
                  </a:lnTo>
                  <a:lnTo>
                    <a:pt x="5811173" y="7600922"/>
                  </a:lnTo>
                  <a:lnTo>
                    <a:pt x="5774452" y="7627384"/>
                  </a:lnTo>
                  <a:lnTo>
                    <a:pt x="5735587" y="7650862"/>
                  </a:lnTo>
                  <a:lnTo>
                    <a:pt x="5694743" y="7671188"/>
                  </a:lnTo>
                  <a:lnTo>
                    <a:pt x="5652090" y="7688194"/>
                  </a:lnTo>
                  <a:lnTo>
                    <a:pt x="5607795" y="7701713"/>
                  </a:lnTo>
                  <a:lnTo>
                    <a:pt x="5562025" y="7711577"/>
                  </a:lnTo>
                  <a:lnTo>
                    <a:pt x="5514949" y="7717619"/>
                  </a:lnTo>
                  <a:lnTo>
                    <a:pt x="5466733" y="7719670"/>
                  </a:lnTo>
                  <a:lnTo>
                    <a:pt x="5466733" y="7770470"/>
                  </a:lnTo>
                  <a:lnTo>
                    <a:pt x="5514373" y="7768636"/>
                  </a:lnTo>
                  <a:lnTo>
                    <a:pt x="5561010" y="7763224"/>
                  </a:lnTo>
                  <a:lnTo>
                    <a:pt x="5606509" y="7754370"/>
                  </a:lnTo>
                  <a:lnTo>
                    <a:pt x="5650734" y="7742209"/>
                  </a:lnTo>
                  <a:lnTo>
                    <a:pt x="5693549" y="7726877"/>
                  </a:lnTo>
                  <a:lnTo>
                    <a:pt x="5734820" y="7708510"/>
                  </a:lnTo>
                  <a:lnTo>
                    <a:pt x="5774410" y="7687242"/>
                  </a:lnTo>
                  <a:lnTo>
                    <a:pt x="5812184" y="7663209"/>
                  </a:lnTo>
                  <a:lnTo>
                    <a:pt x="5848007" y="7636548"/>
                  </a:lnTo>
                  <a:lnTo>
                    <a:pt x="5881743" y="7607393"/>
                  </a:lnTo>
                  <a:lnTo>
                    <a:pt x="5913256" y="7575879"/>
                  </a:lnTo>
                  <a:lnTo>
                    <a:pt x="5942411" y="7542144"/>
                  </a:lnTo>
                  <a:lnTo>
                    <a:pt x="5969072" y="7506321"/>
                  </a:lnTo>
                  <a:lnTo>
                    <a:pt x="5993078" y="7468590"/>
                  </a:lnTo>
                  <a:lnTo>
                    <a:pt x="6014373" y="7428957"/>
                  </a:lnTo>
                  <a:lnTo>
                    <a:pt x="6032740" y="7387686"/>
                  </a:lnTo>
                  <a:lnTo>
                    <a:pt x="6048072" y="7344871"/>
                  </a:lnTo>
                  <a:lnTo>
                    <a:pt x="6060233" y="7300646"/>
                  </a:lnTo>
                  <a:lnTo>
                    <a:pt x="6069087" y="7255147"/>
                  </a:lnTo>
                  <a:lnTo>
                    <a:pt x="6074432" y="7209086"/>
                  </a:lnTo>
                  <a:lnTo>
                    <a:pt x="6076333" y="7160870"/>
                  </a:lnTo>
                  <a:lnTo>
                    <a:pt x="6076333" y="609600"/>
                  </a:lnTo>
                  <a:lnTo>
                    <a:pt x="6074499" y="561960"/>
                  </a:lnTo>
                  <a:lnTo>
                    <a:pt x="6069087" y="515323"/>
                  </a:lnTo>
                  <a:lnTo>
                    <a:pt x="6060233" y="469824"/>
                  </a:lnTo>
                  <a:lnTo>
                    <a:pt x="6048073" y="425599"/>
                  </a:lnTo>
                  <a:lnTo>
                    <a:pt x="6032741" y="382784"/>
                  </a:lnTo>
                  <a:lnTo>
                    <a:pt x="6014373" y="341513"/>
                  </a:lnTo>
                  <a:lnTo>
                    <a:pt x="5993105" y="301923"/>
                  </a:lnTo>
                  <a:lnTo>
                    <a:pt x="5969073" y="264149"/>
                  </a:lnTo>
                  <a:lnTo>
                    <a:pt x="5942411" y="228326"/>
                  </a:lnTo>
                  <a:lnTo>
                    <a:pt x="5913256" y="194590"/>
                  </a:lnTo>
                  <a:lnTo>
                    <a:pt x="5881743" y="163077"/>
                  </a:lnTo>
                  <a:lnTo>
                    <a:pt x="5848007" y="133922"/>
                  </a:lnTo>
                  <a:lnTo>
                    <a:pt x="5812184" y="107260"/>
                  </a:lnTo>
                  <a:lnTo>
                    <a:pt x="5774410" y="83228"/>
                  </a:lnTo>
                  <a:lnTo>
                    <a:pt x="5734820" y="61960"/>
                  </a:lnTo>
                  <a:lnTo>
                    <a:pt x="5693549" y="43592"/>
                  </a:lnTo>
                  <a:lnTo>
                    <a:pt x="5650734" y="28260"/>
                  </a:lnTo>
                  <a:lnTo>
                    <a:pt x="5606509" y="16099"/>
                  </a:lnTo>
                  <a:lnTo>
                    <a:pt x="5561010" y="7245"/>
                  </a:lnTo>
                  <a:lnTo>
                    <a:pt x="5514373" y="1834"/>
                  </a:lnTo>
                  <a:lnTo>
                    <a:pt x="5466733" y="0"/>
                  </a:lnTo>
                  <a:close/>
                </a:path>
                <a:path w="6076950" h="7770495">
                  <a:moveTo>
                    <a:pt x="5466733" y="0"/>
                  </a:moveTo>
                  <a:lnTo>
                    <a:pt x="609600" y="0"/>
                  </a:lnTo>
                  <a:lnTo>
                    <a:pt x="609600" y="50800"/>
                  </a:lnTo>
                  <a:lnTo>
                    <a:pt x="5466733" y="50800"/>
                  </a:lnTo>
                  <a:lnTo>
                    <a:pt x="54667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42922" y="3127464"/>
              <a:ext cx="6026150" cy="1716405"/>
            </a:xfrm>
            <a:custGeom>
              <a:avLst/>
              <a:gdLst/>
              <a:ahLst/>
              <a:cxnLst/>
              <a:rect l="l" t="t" r="r" b="b"/>
              <a:pathLst>
                <a:path w="6026150" h="1716404">
                  <a:moveTo>
                    <a:pt x="5441333" y="0"/>
                  </a:moveTo>
                  <a:lnTo>
                    <a:pt x="584200" y="0"/>
                  </a:lnTo>
                  <a:lnTo>
                    <a:pt x="536286" y="1936"/>
                  </a:lnTo>
                  <a:lnTo>
                    <a:pt x="489439" y="7646"/>
                  </a:lnTo>
                  <a:lnTo>
                    <a:pt x="443809" y="16978"/>
                  </a:lnTo>
                  <a:lnTo>
                    <a:pt x="399547" y="29782"/>
                  </a:lnTo>
                  <a:lnTo>
                    <a:pt x="356802" y="45909"/>
                  </a:lnTo>
                  <a:lnTo>
                    <a:pt x="315726" y="65207"/>
                  </a:lnTo>
                  <a:lnTo>
                    <a:pt x="276468" y="87526"/>
                  </a:lnTo>
                  <a:lnTo>
                    <a:pt x="239179" y="112716"/>
                  </a:lnTo>
                  <a:lnTo>
                    <a:pt x="204008" y="140627"/>
                  </a:lnTo>
                  <a:lnTo>
                    <a:pt x="171108" y="171108"/>
                  </a:lnTo>
                  <a:lnTo>
                    <a:pt x="140627" y="204009"/>
                  </a:lnTo>
                  <a:lnTo>
                    <a:pt x="112716" y="239179"/>
                  </a:lnTo>
                  <a:lnTo>
                    <a:pt x="87526" y="276468"/>
                  </a:lnTo>
                  <a:lnTo>
                    <a:pt x="65207" y="315726"/>
                  </a:lnTo>
                  <a:lnTo>
                    <a:pt x="45909" y="356803"/>
                  </a:lnTo>
                  <a:lnTo>
                    <a:pt x="29782" y="399547"/>
                  </a:lnTo>
                  <a:lnTo>
                    <a:pt x="16978" y="443810"/>
                  </a:lnTo>
                  <a:lnTo>
                    <a:pt x="7646" y="489440"/>
                  </a:lnTo>
                  <a:lnTo>
                    <a:pt x="1936" y="536286"/>
                  </a:lnTo>
                  <a:lnTo>
                    <a:pt x="0" y="584200"/>
                  </a:lnTo>
                  <a:lnTo>
                    <a:pt x="0" y="1131811"/>
                  </a:lnTo>
                  <a:lnTo>
                    <a:pt x="1936" y="1179724"/>
                  </a:lnTo>
                  <a:lnTo>
                    <a:pt x="7646" y="1226571"/>
                  </a:lnTo>
                  <a:lnTo>
                    <a:pt x="16978" y="1272201"/>
                  </a:lnTo>
                  <a:lnTo>
                    <a:pt x="29782" y="1316463"/>
                  </a:lnTo>
                  <a:lnTo>
                    <a:pt x="45909" y="1359208"/>
                  </a:lnTo>
                  <a:lnTo>
                    <a:pt x="65207" y="1400284"/>
                  </a:lnTo>
                  <a:lnTo>
                    <a:pt x="87526" y="1439542"/>
                  </a:lnTo>
                  <a:lnTo>
                    <a:pt x="112716" y="1476832"/>
                  </a:lnTo>
                  <a:lnTo>
                    <a:pt x="140627" y="1512002"/>
                  </a:lnTo>
                  <a:lnTo>
                    <a:pt x="171108" y="1544903"/>
                  </a:lnTo>
                  <a:lnTo>
                    <a:pt x="204009" y="1575383"/>
                  </a:lnTo>
                  <a:lnTo>
                    <a:pt x="239179" y="1603294"/>
                  </a:lnTo>
                  <a:lnTo>
                    <a:pt x="276468" y="1628484"/>
                  </a:lnTo>
                  <a:lnTo>
                    <a:pt x="315726" y="1650803"/>
                  </a:lnTo>
                  <a:lnTo>
                    <a:pt x="356803" y="1670102"/>
                  </a:lnTo>
                  <a:lnTo>
                    <a:pt x="399547" y="1686228"/>
                  </a:lnTo>
                  <a:lnTo>
                    <a:pt x="443810" y="1699032"/>
                  </a:lnTo>
                  <a:lnTo>
                    <a:pt x="489439" y="1708365"/>
                  </a:lnTo>
                  <a:lnTo>
                    <a:pt x="536286" y="1714074"/>
                  </a:lnTo>
                  <a:lnTo>
                    <a:pt x="584200" y="1716011"/>
                  </a:lnTo>
                  <a:lnTo>
                    <a:pt x="5441333" y="1716011"/>
                  </a:lnTo>
                  <a:lnTo>
                    <a:pt x="5489247" y="1714074"/>
                  </a:lnTo>
                  <a:lnTo>
                    <a:pt x="5536094" y="1708365"/>
                  </a:lnTo>
                  <a:lnTo>
                    <a:pt x="5581723" y="1699032"/>
                  </a:lnTo>
                  <a:lnTo>
                    <a:pt x="5625986" y="1686228"/>
                  </a:lnTo>
                  <a:lnTo>
                    <a:pt x="5668730" y="1670101"/>
                  </a:lnTo>
                  <a:lnTo>
                    <a:pt x="5709807" y="1650803"/>
                  </a:lnTo>
                  <a:lnTo>
                    <a:pt x="5749065" y="1628484"/>
                  </a:lnTo>
                  <a:lnTo>
                    <a:pt x="5786354" y="1603294"/>
                  </a:lnTo>
                  <a:lnTo>
                    <a:pt x="5821524" y="1575383"/>
                  </a:lnTo>
                  <a:lnTo>
                    <a:pt x="5854425" y="1544902"/>
                  </a:lnTo>
                  <a:lnTo>
                    <a:pt x="5884906" y="1512002"/>
                  </a:lnTo>
                  <a:lnTo>
                    <a:pt x="5912817" y="1476832"/>
                  </a:lnTo>
                  <a:lnTo>
                    <a:pt x="5938007" y="1439542"/>
                  </a:lnTo>
                  <a:lnTo>
                    <a:pt x="5960326" y="1400284"/>
                  </a:lnTo>
                  <a:lnTo>
                    <a:pt x="5979624" y="1359208"/>
                  </a:lnTo>
                  <a:lnTo>
                    <a:pt x="5995750" y="1316463"/>
                  </a:lnTo>
                  <a:lnTo>
                    <a:pt x="6008555" y="1272200"/>
                  </a:lnTo>
                  <a:lnTo>
                    <a:pt x="6017887" y="1226571"/>
                  </a:lnTo>
                  <a:lnTo>
                    <a:pt x="6023597" y="1179724"/>
                  </a:lnTo>
                  <a:lnTo>
                    <a:pt x="6025533" y="1131810"/>
                  </a:lnTo>
                  <a:lnTo>
                    <a:pt x="6025533" y="584200"/>
                  </a:lnTo>
                  <a:lnTo>
                    <a:pt x="6023597" y="536286"/>
                  </a:lnTo>
                  <a:lnTo>
                    <a:pt x="6017887" y="489439"/>
                  </a:lnTo>
                  <a:lnTo>
                    <a:pt x="6008555" y="443809"/>
                  </a:lnTo>
                  <a:lnTo>
                    <a:pt x="5995750" y="399547"/>
                  </a:lnTo>
                  <a:lnTo>
                    <a:pt x="5979624" y="356802"/>
                  </a:lnTo>
                  <a:lnTo>
                    <a:pt x="5960326" y="315726"/>
                  </a:lnTo>
                  <a:lnTo>
                    <a:pt x="5938007" y="276468"/>
                  </a:lnTo>
                  <a:lnTo>
                    <a:pt x="5912816" y="239179"/>
                  </a:lnTo>
                  <a:lnTo>
                    <a:pt x="5884906" y="204008"/>
                  </a:lnTo>
                  <a:lnTo>
                    <a:pt x="5854425" y="171108"/>
                  </a:lnTo>
                  <a:lnTo>
                    <a:pt x="5821524" y="140627"/>
                  </a:lnTo>
                  <a:lnTo>
                    <a:pt x="5786354" y="112716"/>
                  </a:lnTo>
                  <a:lnTo>
                    <a:pt x="5749065" y="87526"/>
                  </a:lnTo>
                  <a:lnTo>
                    <a:pt x="5709807" y="65207"/>
                  </a:lnTo>
                  <a:lnTo>
                    <a:pt x="5668730" y="45909"/>
                  </a:lnTo>
                  <a:lnTo>
                    <a:pt x="5625985" y="29782"/>
                  </a:lnTo>
                  <a:lnTo>
                    <a:pt x="5581723" y="16978"/>
                  </a:lnTo>
                  <a:lnTo>
                    <a:pt x="5536093" y="7646"/>
                  </a:lnTo>
                  <a:lnTo>
                    <a:pt x="5489246" y="1936"/>
                  </a:lnTo>
                  <a:lnTo>
                    <a:pt x="5441333" y="0"/>
                  </a:lnTo>
                  <a:close/>
                </a:path>
              </a:pathLst>
            </a:custGeom>
            <a:solidFill>
              <a:srgbClr val="A79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7522" y="3102064"/>
              <a:ext cx="6076950" cy="1767205"/>
            </a:xfrm>
            <a:custGeom>
              <a:avLst/>
              <a:gdLst/>
              <a:ahLst/>
              <a:cxnLst/>
              <a:rect l="l" t="t" r="r" b="b"/>
              <a:pathLst>
                <a:path w="6076950" h="1767204">
                  <a:moveTo>
                    <a:pt x="609600" y="0"/>
                  </a:moveTo>
                  <a:lnTo>
                    <a:pt x="561960" y="1834"/>
                  </a:lnTo>
                  <a:lnTo>
                    <a:pt x="515323" y="7245"/>
                  </a:lnTo>
                  <a:lnTo>
                    <a:pt x="469824" y="16099"/>
                  </a:lnTo>
                  <a:lnTo>
                    <a:pt x="425599" y="28260"/>
                  </a:lnTo>
                  <a:lnTo>
                    <a:pt x="382783" y="43592"/>
                  </a:lnTo>
                  <a:lnTo>
                    <a:pt x="341513" y="61960"/>
                  </a:lnTo>
                  <a:lnTo>
                    <a:pt x="301923" y="83228"/>
                  </a:lnTo>
                  <a:lnTo>
                    <a:pt x="264148" y="107260"/>
                  </a:lnTo>
                  <a:lnTo>
                    <a:pt x="228326" y="133922"/>
                  </a:lnTo>
                  <a:lnTo>
                    <a:pt x="194590" y="163077"/>
                  </a:lnTo>
                  <a:lnTo>
                    <a:pt x="163077" y="194590"/>
                  </a:lnTo>
                  <a:lnTo>
                    <a:pt x="133922" y="228326"/>
                  </a:lnTo>
                  <a:lnTo>
                    <a:pt x="107260" y="264149"/>
                  </a:lnTo>
                  <a:lnTo>
                    <a:pt x="83228" y="301923"/>
                  </a:lnTo>
                  <a:lnTo>
                    <a:pt x="61960" y="341513"/>
                  </a:lnTo>
                  <a:lnTo>
                    <a:pt x="43592" y="382784"/>
                  </a:lnTo>
                  <a:lnTo>
                    <a:pt x="28260" y="425599"/>
                  </a:lnTo>
                  <a:lnTo>
                    <a:pt x="16099" y="469824"/>
                  </a:lnTo>
                  <a:lnTo>
                    <a:pt x="7245" y="515323"/>
                  </a:lnTo>
                  <a:lnTo>
                    <a:pt x="1900" y="561384"/>
                  </a:lnTo>
                  <a:lnTo>
                    <a:pt x="1834" y="561960"/>
                  </a:lnTo>
                  <a:lnTo>
                    <a:pt x="0" y="609600"/>
                  </a:lnTo>
                  <a:lnTo>
                    <a:pt x="0" y="1157211"/>
                  </a:lnTo>
                  <a:lnTo>
                    <a:pt x="1834" y="1204851"/>
                  </a:lnTo>
                  <a:lnTo>
                    <a:pt x="7245" y="1251488"/>
                  </a:lnTo>
                  <a:lnTo>
                    <a:pt x="16099" y="1296987"/>
                  </a:lnTo>
                  <a:lnTo>
                    <a:pt x="28260" y="1341211"/>
                  </a:lnTo>
                  <a:lnTo>
                    <a:pt x="43592" y="1384027"/>
                  </a:lnTo>
                  <a:lnTo>
                    <a:pt x="61960" y="1425297"/>
                  </a:lnTo>
                  <a:lnTo>
                    <a:pt x="83255" y="1464930"/>
                  </a:lnTo>
                  <a:lnTo>
                    <a:pt x="107260" y="1502662"/>
                  </a:lnTo>
                  <a:lnTo>
                    <a:pt x="133922" y="1538485"/>
                  </a:lnTo>
                  <a:lnTo>
                    <a:pt x="163077" y="1572220"/>
                  </a:lnTo>
                  <a:lnTo>
                    <a:pt x="194590" y="1603733"/>
                  </a:lnTo>
                  <a:lnTo>
                    <a:pt x="228326" y="1632889"/>
                  </a:lnTo>
                  <a:lnTo>
                    <a:pt x="264149" y="1659550"/>
                  </a:lnTo>
                  <a:lnTo>
                    <a:pt x="301923" y="1683583"/>
                  </a:lnTo>
                  <a:lnTo>
                    <a:pt x="341513" y="1704850"/>
                  </a:lnTo>
                  <a:lnTo>
                    <a:pt x="382784" y="1723218"/>
                  </a:lnTo>
                  <a:lnTo>
                    <a:pt x="425599" y="1738550"/>
                  </a:lnTo>
                  <a:lnTo>
                    <a:pt x="469824" y="1750711"/>
                  </a:lnTo>
                  <a:lnTo>
                    <a:pt x="515323" y="1759565"/>
                  </a:lnTo>
                  <a:lnTo>
                    <a:pt x="561960" y="1764977"/>
                  </a:lnTo>
                  <a:lnTo>
                    <a:pt x="609600" y="1766811"/>
                  </a:lnTo>
                  <a:lnTo>
                    <a:pt x="609600" y="1716011"/>
                  </a:lnTo>
                  <a:lnTo>
                    <a:pt x="561384" y="1713960"/>
                  </a:lnTo>
                  <a:lnTo>
                    <a:pt x="514308" y="1707918"/>
                  </a:lnTo>
                  <a:lnTo>
                    <a:pt x="468538" y="1698054"/>
                  </a:lnTo>
                  <a:lnTo>
                    <a:pt x="424243" y="1684535"/>
                  </a:lnTo>
                  <a:lnTo>
                    <a:pt x="381589" y="1667528"/>
                  </a:lnTo>
                  <a:lnTo>
                    <a:pt x="340746" y="1647202"/>
                  </a:lnTo>
                  <a:lnTo>
                    <a:pt x="301880" y="1623725"/>
                  </a:lnTo>
                  <a:lnTo>
                    <a:pt x="265160" y="1597263"/>
                  </a:lnTo>
                  <a:lnTo>
                    <a:pt x="230752" y="1567985"/>
                  </a:lnTo>
                  <a:lnTo>
                    <a:pt x="198826" y="1536058"/>
                  </a:lnTo>
                  <a:lnTo>
                    <a:pt x="169548" y="1501651"/>
                  </a:lnTo>
                  <a:lnTo>
                    <a:pt x="143086" y="1464930"/>
                  </a:lnTo>
                  <a:lnTo>
                    <a:pt x="119608" y="1426065"/>
                  </a:lnTo>
                  <a:lnTo>
                    <a:pt x="99282" y="1385221"/>
                  </a:lnTo>
                  <a:lnTo>
                    <a:pt x="82276" y="1342568"/>
                  </a:lnTo>
                  <a:lnTo>
                    <a:pt x="68756" y="1298273"/>
                  </a:lnTo>
                  <a:lnTo>
                    <a:pt x="58892" y="1252503"/>
                  </a:lnTo>
                  <a:lnTo>
                    <a:pt x="52851" y="1205426"/>
                  </a:lnTo>
                  <a:lnTo>
                    <a:pt x="50800" y="1157211"/>
                  </a:lnTo>
                  <a:lnTo>
                    <a:pt x="50800" y="609600"/>
                  </a:lnTo>
                  <a:lnTo>
                    <a:pt x="52826" y="561960"/>
                  </a:lnTo>
                  <a:lnTo>
                    <a:pt x="52851" y="561384"/>
                  </a:lnTo>
                  <a:lnTo>
                    <a:pt x="58892" y="514308"/>
                  </a:lnTo>
                  <a:lnTo>
                    <a:pt x="68756" y="468538"/>
                  </a:lnTo>
                  <a:lnTo>
                    <a:pt x="82276" y="424243"/>
                  </a:lnTo>
                  <a:lnTo>
                    <a:pt x="99282" y="381589"/>
                  </a:lnTo>
                  <a:lnTo>
                    <a:pt x="119608" y="340746"/>
                  </a:lnTo>
                  <a:lnTo>
                    <a:pt x="143060" y="301923"/>
                  </a:lnTo>
                  <a:lnTo>
                    <a:pt x="169548" y="265160"/>
                  </a:lnTo>
                  <a:lnTo>
                    <a:pt x="198826" y="230752"/>
                  </a:lnTo>
                  <a:lnTo>
                    <a:pt x="230752" y="198826"/>
                  </a:lnTo>
                  <a:lnTo>
                    <a:pt x="265159" y="169548"/>
                  </a:lnTo>
                  <a:lnTo>
                    <a:pt x="301880" y="143086"/>
                  </a:lnTo>
                  <a:lnTo>
                    <a:pt x="340746" y="119608"/>
                  </a:lnTo>
                  <a:lnTo>
                    <a:pt x="381589" y="99282"/>
                  </a:lnTo>
                  <a:lnTo>
                    <a:pt x="424242" y="82276"/>
                  </a:lnTo>
                  <a:lnTo>
                    <a:pt x="468538" y="68756"/>
                  </a:lnTo>
                  <a:lnTo>
                    <a:pt x="514308" y="58892"/>
                  </a:lnTo>
                  <a:lnTo>
                    <a:pt x="561384" y="52851"/>
                  </a:lnTo>
                  <a:lnTo>
                    <a:pt x="609600" y="50800"/>
                  </a:lnTo>
                  <a:lnTo>
                    <a:pt x="609600" y="0"/>
                  </a:lnTo>
                  <a:close/>
                </a:path>
                <a:path w="6076950" h="1767204">
                  <a:moveTo>
                    <a:pt x="5466733" y="1716011"/>
                  </a:moveTo>
                  <a:lnTo>
                    <a:pt x="609600" y="1716011"/>
                  </a:lnTo>
                  <a:lnTo>
                    <a:pt x="609600" y="1766811"/>
                  </a:lnTo>
                  <a:lnTo>
                    <a:pt x="5466733" y="1766811"/>
                  </a:lnTo>
                  <a:lnTo>
                    <a:pt x="5466733" y="1716011"/>
                  </a:lnTo>
                  <a:close/>
                </a:path>
                <a:path w="6076950" h="1767204">
                  <a:moveTo>
                    <a:pt x="5466733" y="0"/>
                  </a:moveTo>
                  <a:lnTo>
                    <a:pt x="5466733" y="50800"/>
                  </a:lnTo>
                  <a:lnTo>
                    <a:pt x="5514948" y="52851"/>
                  </a:lnTo>
                  <a:lnTo>
                    <a:pt x="5562025" y="58892"/>
                  </a:lnTo>
                  <a:lnTo>
                    <a:pt x="5607795" y="68756"/>
                  </a:lnTo>
                  <a:lnTo>
                    <a:pt x="5652090" y="82276"/>
                  </a:lnTo>
                  <a:lnTo>
                    <a:pt x="5694743" y="99282"/>
                  </a:lnTo>
                  <a:lnTo>
                    <a:pt x="5735587" y="119608"/>
                  </a:lnTo>
                  <a:lnTo>
                    <a:pt x="5774453" y="143086"/>
                  </a:lnTo>
                  <a:lnTo>
                    <a:pt x="5811173" y="169548"/>
                  </a:lnTo>
                  <a:lnTo>
                    <a:pt x="5845581" y="198826"/>
                  </a:lnTo>
                  <a:lnTo>
                    <a:pt x="5877507" y="230752"/>
                  </a:lnTo>
                  <a:lnTo>
                    <a:pt x="5906785" y="265160"/>
                  </a:lnTo>
                  <a:lnTo>
                    <a:pt x="5933273" y="301923"/>
                  </a:lnTo>
                  <a:lnTo>
                    <a:pt x="5956725" y="340746"/>
                  </a:lnTo>
                  <a:lnTo>
                    <a:pt x="5977051" y="381589"/>
                  </a:lnTo>
                  <a:lnTo>
                    <a:pt x="5994057" y="424243"/>
                  </a:lnTo>
                  <a:lnTo>
                    <a:pt x="6007576" y="468538"/>
                  </a:lnTo>
                  <a:lnTo>
                    <a:pt x="6017441" y="514308"/>
                  </a:lnTo>
                  <a:lnTo>
                    <a:pt x="6023482" y="561384"/>
                  </a:lnTo>
                  <a:lnTo>
                    <a:pt x="6025533" y="609600"/>
                  </a:lnTo>
                  <a:lnTo>
                    <a:pt x="6025533" y="1157211"/>
                  </a:lnTo>
                  <a:lnTo>
                    <a:pt x="6023507" y="1204851"/>
                  </a:lnTo>
                  <a:lnTo>
                    <a:pt x="6017440" y="1252503"/>
                  </a:lnTo>
                  <a:lnTo>
                    <a:pt x="6007576" y="1298273"/>
                  </a:lnTo>
                  <a:lnTo>
                    <a:pt x="5994057" y="1342568"/>
                  </a:lnTo>
                  <a:lnTo>
                    <a:pt x="5977050" y="1385221"/>
                  </a:lnTo>
                  <a:lnTo>
                    <a:pt x="5956725" y="1426065"/>
                  </a:lnTo>
                  <a:lnTo>
                    <a:pt x="5933247" y="1464930"/>
                  </a:lnTo>
                  <a:lnTo>
                    <a:pt x="5906785" y="1501651"/>
                  </a:lnTo>
                  <a:lnTo>
                    <a:pt x="5877507" y="1536058"/>
                  </a:lnTo>
                  <a:lnTo>
                    <a:pt x="5845580" y="1567985"/>
                  </a:lnTo>
                  <a:lnTo>
                    <a:pt x="5811173" y="1597263"/>
                  </a:lnTo>
                  <a:lnTo>
                    <a:pt x="5774453" y="1623725"/>
                  </a:lnTo>
                  <a:lnTo>
                    <a:pt x="5735587" y="1647202"/>
                  </a:lnTo>
                  <a:lnTo>
                    <a:pt x="5694744" y="1667528"/>
                  </a:lnTo>
                  <a:lnTo>
                    <a:pt x="5652090" y="1684535"/>
                  </a:lnTo>
                  <a:lnTo>
                    <a:pt x="5607795" y="1698054"/>
                  </a:lnTo>
                  <a:lnTo>
                    <a:pt x="5562025" y="1707918"/>
                  </a:lnTo>
                  <a:lnTo>
                    <a:pt x="5514949" y="1713960"/>
                  </a:lnTo>
                  <a:lnTo>
                    <a:pt x="5466733" y="1716011"/>
                  </a:lnTo>
                  <a:lnTo>
                    <a:pt x="5466733" y="1766811"/>
                  </a:lnTo>
                  <a:lnTo>
                    <a:pt x="5514373" y="1764977"/>
                  </a:lnTo>
                  <a:lnTo>
                    <a:pt x="5561010" y="1759565"/>
                  </a:lnTo>
                  <a:lnTo>
                    <a:pt x="5606509" y="1750711"/>
                  </a:lnTo>
                  <a:lnTo>
                    <a:pt x="5650734" y="1738550"/>
                  </a:lnTo>
                  <a:lnTo>
                    <a:pt x="5693549" y="1723218"/>
                  </a:lnTo>
                  <a:lnTo>
                    <a:pt x="5734820" y="1704850"/>
                  </a:lnTo>
                  <a:lnTo>
                    <a:pt x="5774410" y="1683583"/>
                  </a:lnTo>
                  <a:lnTo>
                    <a:pt x="5812184" y="1659550"/>
                  </a:lnTo>
                  <a:lnTo>
                    <a:pt x="5848007" y="1632889"/>
                  </a:lnTo>
                  <a:lnTo>
                    <a:pt x="5881742" y="1603733"/>
                  </a:lnTo>
                  <a:lnTo>
                    <a:pt x="5913256" y="1572220"/>
                  </a:lnTo>
                  <a:lnTo>
                    <a:pt x="5942411" y="1538485"/>
                  </a:lnTo>
                  <a:lnTo>
                    <a:pt x="5969072" y="1502662"/>
                  </a:lnTo>
                  <a:lnTo>
                    <a:pt x="5993078" y="1464930"/>
                  </a:lnTo>
                  <a:lnTo>
                    <a:pt x="6014373" y="1425297"/>
                  </a:lnTo>
                  <a:lnTo>
                    <a:pt x="6032740" y="1384027"/>
                  </a:lnTo>
                  <a:lnTo>
                    <a:pt x="6048072" y="1341211"/>
                  </a:lnTo>
                  <a:lnTo>
                    <a:pt x="6060233" y="1296987"/>
                  </a:lnTo>
                  <a:lnTo>
                    <a:pt x="6069087" y="1251488"/>
                  </a:lnTo>
                  <a:lnTo>
                    <a:pt x="6074432" y="1205426"/>
                  </a:lnTo>
                  <a:lnTo>
                    <a:pt x="6076333" y="1157211"/>
                  </a:lnTo>
                  <a:lnTo>
                    <a:pt x="6076333" y="609600"/>
                  </a:lnTo>
                  <a:lnTo>
                    <a:pt x="6074499" y="561960"/>
                  </a:lnTo>
                  <a:lnTo>
                    <a:pt x="6069087" y="515323"/>
                  </a:lnTo>
                  <a:lnTo>
                    <a:pt x="6060233" y="469824"/>
                  </a:lnTo>
                  <a:lnTo>
                    <a:pt x="6048073" y="425599"/>
                  </a:lnTo>
                  <a:lnTo>
                    <a:pt x="6032741" y="382784"/>
                  </a:lnTo>
                  <a:lnTo>
                    <a:pt x="6014373" y="341513"/>
                  </a:lnTo>
                  <a:lnTo>
                    <a:pt x="5993105" y="301923"/>
                  </a:lnTo>
                  <a:lnTo>
                    <a:pt x="5969073" y="264149"/>
                  </a:lnTo>
                  <a:lnTo>
                    <a:pt x="5942411" y="228326"/>
                  </a:lnTo>
                  <a:lnTo>
                    <a:pt x="5913256" y="194590"/>
                  </a:lnTo>
                  <a:lnTo>
                    <a:pt x="5881743" y="163077"/>
                  </a:lnTo>
                  <a:lnTo>
                    <a:pt x="5848007" y="133922"/>
                  </a:lnTo>
                  <a:lnTo>
                    <a:pt x="5812184" y="107260"/>
                  </a:lnTo>
                  <a:lnTo>
                    <a:pt x="5774410" y="83228"/>
                  </a:lnTo>
                  <a:lnTo>
                    <a:pt x="5734820" y="61960"/>
                  </a:lnTo>
                  <a:lnTo>
                    <a:pt x="5693549" y="43592"/>
                  </a:lnTo>
                  <a:lnTo>
                    <a:pt x="5650734" y="28260"/>
                  </a:lnTo>
                  <a:lnTo>
                    <a:pt x="5606509" y="16099"/>
                  </a:lnTo>
                  <a:lnTo>
                    <a:pt x="5561010" y="7245"/>
                  </a:lnTo>
                  <a:lnTo>
                    <a:pt x="5514373" y="1834"/>
                  </a:lnTo>
                  <a:lnTo>
                    <a:pt x="5466733" y="0"/>
                  </a:lnTo>
                  <a:close/>
                </a:path>
                <a:path w="6076950" h="1767204">
                  <a:moveTo>
                    <a:pt x="5466733" y="0"/>
                  </a:moveTo>
                  <a:lnTo>
                    <a:pt x="609600" y="0"/>
                  </a:lnTo>
                  <a:lnTo>
                    <a:pt x="609600" y="50800"/>
                  </a:lnTo>
                  <a:lnTo>
                    <a:pt x="5466733" y="50800"/>
                  </a:lnTo>
                  <a:lnTo>
                    <a:pt x="54667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2922" y="7805043"/>
              <a:ext cx="6026150" cy="3042285"/>
            </a:xfrm>
            <a:custGeom>
              <a:avLst/>
              <a:gdLst/>
              <a:ahLst/>
              <a:cxnLst/>
              <a:rect l="l" t="t" r="r" b="b"/>
              <a:pathLst>
                <a:path w="6026150" h="3042284">
                  <a:moveTo>
                    <a:pt x="6025533" y="0"/>
                  </a:moveTo>
                  <a:lnTo>
                    <a:pt x="0" y="0"/>
                  </a:lnTo>
                  <a:lnTo>
                    <a:pt x="0" y="2457891"/>
                  </a:lnTo>
                  <a:lnTo>
                    <a:pt x="1936" y="2505804"/>
                  </a:lnTo>
                  <a:lnTo>
                    <a:pt x="7646" y="2552651"/>
                  </a:lnTo>
                  <a:lnTo>
                    <a:pt x="16978" y="2598281"/>
                  </a:lnTo>
                  <a:lnTo>
                    <a:pt x="29782" y="2642543"/>
                  </a:lnTo>
                  <a:lnTo>
                    <a:pt x="45909" y="2685288"/>
                  </a:lnTo>
                  <a:lnTo>
                    <a:pt x="65207" y="2726364"/>
                  </a:lnTo>
                  <a:lnTo>
                    <a:pt x="87526" y="2765622"/>
                  </a:lnTo>
                  <a:lnTo>
                    <a:pt x="112716" y="2802912"/>
                  </a:lnTo>
                  <a:lnTo>
                    <a:pt x="140627" y="2838082"/>
                  </a:lnTo>
                  <a:lnTo>
                    <a:pt x="171108" y="2870983"/>
                  </a:lnTo>
                  <a:lnTo>
                    <a:pt x="204009" y="2901463"/>
                  </a:lnTo>
                  <a:lnTo>
                    <a:pt x="239179" y="2929374"/>
                  </a:lnTo>
                  <a:lnTo>
                    <a:pt x="276468" y="2954564"/>
                  </a:lnTo>
                  <a:lnTo>
                    <a:pt x="315726" y="2976883"/>
                  </a:lnTo>
                  <a:lnTo>
                    <a:pt x="356803" y="2996181"/>
                  </a:lnTo>
                  <a:lnTo>
                    <a:pt x="399547" y="3012308"/>
                  </a:lnTo>
                  <a:lnTo>
                    <a:pt x="443810" y="3025112"/>
                  </a:lnTo>
                  <a:lnTo>
                    <a:pt x="489439" y="3034445"/>
                  </a:lnTo>
                  <a:lnTo>
                    <a:pt x="536286" y="3040154"/>
                  </a:lnTo>
                  <a:lnTo>
                    <a:pt x="584200" y="3042091"/>
                  </a:lnTo>
                  <a:lnTo>
                    <a:pt x="5441333" y="3042091"/>
                  </a:lnTo>
                  <a:lnTo>
                    <a:pt x="5489247" y="3040154"/>
                  </a:lnTo>
                  <a:lnTo>
                    <a:pt x="5536094" y="3034445"/>
                  </a:lnTo>
                  <a:lnTo>
                    <a:pt x="5581723" y="3025112"/>
                  </a:lnTo>
                  <a:lnTo>
                    <a:pt x="5625986" y="3012308"/>
                  </a:lnTo>
                  <a:lnTo>
                    <a:pt x="5668730" y="2996181"/>
                  </a:lnTo>
                  <a:lnTo>
                    <a:pt x="5709807" y="2976883"/>
                  </a:lnTo>
                  <a:lnTo>
                    <a:pt x="5749065" y="2954564"/>
                  </a:lnTo>
                  <a:lnTo>
                    <a:pt x="5786354" y="2929374"/>
                  </a:lnTo>
                  <a:lnTo>
                    <a:pt x="5821524" y="2901463"/>
                  </a:lnTo>
                  <a:lnTo>
                    <a:pt x="5854425" y="2870982"/>
                  </a:lnTo>
                  <a:lnTo>
                    <a:pt x="5884906" y="2838082"/>
                  </a:lnTo>
                  <a:lnTo>
                    <a:pt x="5912817" y="2802912"/>
                  </a:lnTo>
                  <a:lnTo>
                    <a:pt x="5938007" y="2765622"/>
                  </a:lnTo>
                  <a:lnTo>
                    <a:pt x="5960326" y="2726364"/>
                  </a:lnTo>
                  <a:lnTo>
                    <a:pt x="5979624" y="2685288"/>
                  </a:lnTo>
                  <a:lnTo>
                    <a:pt x="5995750" y="2642543"/>
                  </a:lnTo>
                  <a:lnTo>
                    <a:pt x="6008555" y="2598281"/>
                  </a:lnTo>
                  <a:lnTo>
                    <a:pt x="6017887" y="2552651"/>
                  </a:lnTo>
                  <a:lnTo>
                    <a:pt x="6023597" y="2505804"/>
                  </a:lnTo>
                  <a:lnTo>
                    <a:pt x="6025533" y="2457891"/>
                  </a:lnTo>
                  <a:lnTo>
                    <a:pt x="6025533" y="0"/>
                  </a:lnTo>
                  <a:close/>
                </a:path>
              </a:pathLst>
            </a:custGeom>
            <a:solidFill>
              <a:srgbClr val="655C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17522" y="7779643"/>
              <a:ext cx="6076950" cy="3093085"/>
            </a:xfrm>
            <a:custGeom>
              <a:avLst/>
              <a:gdLst/>
              <a:ahLst/>
              <a:cxnLst/>
              <a:rect l="l" t="t" r="r" b="b"/>
              <a:pathLst>
                <a:path w="6076950" h="3093084">
                  <a:moveTo>
                    <a:pt x="25400" y="0"/>
                  </a:moveTo>
                  <a:lnTo>
                    <a:pt x="0" y="0"/>
                  </a:lnTo>
                  <a:lnTo>
                    <a:pt x="0" y="2483291"/>
                  </a:lnTo>
                  <a:lnTo>
                    <a:pt x="1834" y="2530931"/>
                  </a:lnTo>
                  <a:lnTo>
                    <a:pt x="7245" y="2577568"/>
                  </a:lnTo>
                  <a:lnTo>
                    <a:pt x="16099" y="2623066"/>
                  </a:lnTo>
                  <a:lnTo>
                    <a:pt x="28260" y="2667291"/>
                  </a:lnTo>
                  <a:lnTo>
                    <a:pt x="43592" y="2710107"/>
                  </a:lnTo>
                  <a:lnTo>
                    <a:pt x="61960" y="2751377"/>
                  </a:lnTo>
                  <a:lnTo>
                    <a:pt x="83255" y="2791010"/>
                  </a:lnTo>
                  <a:lnTo>
                    <a:pt x="107260" y="2828742"/>
                  </a:lnTo>
                  <a:lnTo>
                    <a:pt x="133922" y="2864564"/>
                  </a:lnTo>
                  <a:lnTo>
                    <a:pt x="163077" y="2898300"/>
                  </a:lnTo>
                  <a:lnTo>
                    <a:pt x="194590" y="2929813"/>
                  </a:lnTo>
                  <a:lnTo>
                    <a:pt x="228326" y="2958969"/>
                  </a:lnTo>
                  <a:lnTo>
                    <a:pt x="264149" y="2985630"/>
                  </a:lnTo>
                  <a:lnTo>
                    <a:pt x="301923" y="3009662"/>
                  </a:lnTo>
                  <a:lnTo>
                    <a:pt x="341513" y="3030930"/>
                  </a:lnTo>
                  <a:lnTo>
                    <a:pt x="382784" y="3049298"/>
                  </a:lnTo>
                  <a:lnTo>
                    <a:pt x="425599" y="3064630"/>
                  </a:lnTo>
                  <a:lnTo>
                    <a:pt x="469824" y="3076791"/>
                  </a:lnTo>
                  <a:lnTo>
                    <a:pt x="515323" y="3085645"/>
                  </a:lnTo>
                  <a:lnTo>
                    <a:pt x="561960" y="3091057"/>
                  </a:lnTo>
                  <a:lnTo>
                    <a:pt x="609600" y="3092891"/>
                  </a:lnTo>
                  <a:lnTo>
                    <a:pt x="609600" y="3042091"/>
                  </a:lnTo>
                  <a:lnTo>
                    <a:pt x="561384" y="3040040"/>
                  </a:lnTo>
                  <a:lnTo>
                    <a:pt x="514308" y="3033998"/>
                  </a:lnTo>
                  <a:lnTo>
                    <a:pt x="468538" y="3024134"/>
                  </a:lnTo>
                  <a:lnTo>
                    <a:pt x="424243" y="3010615"/>
                  </a:lnTo>
                  <a:lnTo>
                    <a:pt x="381589" y="2993608"/>
                  </a:lnTo>
                  <a:lnTo>
                    <a:pt x="340746" y="2973282"/>
                  </a:lnTo>
                  <a:lnTo>
                    <a:pt x="301880" y="2949804"/>
                  </a:lnTo>
                  <a:lnTo>
                    <a:pt x="265160" y="2923343"/>
                  </a:lnTo>
                  <a:lnTo>
                    <a:pt x="230752" y="2894065"/>
                  </a:lnTo>
                  <a:lnTo>
                    <a:pt x="198826" y="2862138"/>
                  </a:lnTo>
                  <a:lnTo>
                    <a:pt x="169548" y="2827731"/>
                  </a:lnTo>
                  <a:lnTo>
                    <a:pt x="143086" y="2791010"/>
                  </a:lnTo>
                  <a:lnTo>
                    <a:pt x="119608" y="2752144"/>
                  </a:lnTo>
                  <a:lnTo>
                    <a:pt x="99282" y="2711301"/>
                  </a:lnTo>
                  <a:lnTo>
                    <a:pt x="82276" y="2668648"/>
                  </a:lnTo>
                  <a:lnTo>
                    <a:pt x="68756" y="2624352"/>
                  </a:lnTo>
                  <a:lnTo>
                    <a:pt x="58892" y="2578583"/>
                  </a:lnTo>
                  <a:lnTo>
                    <a:pt x="52851" y="2531506"/>
                  </a:lnTo>
                  <a:lnTo>
                    <a:pt x="50800" y="2483291"/>
                  </a:lnTo>
                  <a:lnTo>
                    <a:pt x="50800" y="50799"/>
                  </a:lnTo>
                  <a:lnTo>
                    <a:pt x="25400" y="50799"/>
                  </a:lnTo>
                  <a:lnTo>
                    <a:pt x="25400" y="0"/>
                  </a:lnTo>
                  <a:close/>
                </a:path>
                <a:path w="6076950" h="3093084">
                  <a:moveTo>
                    <a:pt x="5466733" y="3042091"/>
                  </a:moveTo>
                  <a:lnTo>
                    <a:pt x="609600" y="3042091"/>
                  </a:lnTo>
                  <a:lnTo>
                    <a:pt x="609600" y="3092891"/>
                  </a:lnTo>
                  <a:lnTo>
                    <a:pt x="5466733" y="3092891"/>
                  </a:lnTo>
                  <a:lnTo>
                    <a:pt x="5466733" y="3042091"/>
                  </a:lnTo>
                  <a:close/>
                </a:path>
                <a:path w="6076950" h="3093084">
                  <a:moveTo>
                    <a:pt x="6050933" y="25399"/>
                  </a:moveTo>
                  <a:lnTo>
                    <a:pt x="6025533" y="25399"/>
                  </a:lnTo>
                  <a:lnTo>
                    <a:pt x="6025533" y="2483291"/>
                  </a:lnTo>
                  <a:lnTo>
                    <a:pt x="6023507" y="2530931"/>
                  </a:lnTo>
                  <a:lnTo>
                    <a:pt x="6017441" y="2578583"/>
                  </a:lnTo>
                  <a:lnTo>
                    <a:pt x="6007576" y="2624352"/>
                  </a:lnTo>
                  <a:lnTo>
                    <a:pt x="5994057" y="2668648"/>
                  </a:lnTo>
                  <a:lnTo>
                    <a:pt x="5977051" y="2711301"/>
                  </a:lnTo>
                  <a:lnTo>
                    <a:pt x="5956725" y="2752144"/>
                  </a:lnTo>
                  <a:lnTo>
                    <a:pt x="5933247" y="2791010"/>
                  </a:lnTo>
                  <a:lnTo>
                    <a:pt x="5906785" y="2827731"/>
                  </a:lnTo>
                  <a:lnTo>
                    <a:pt x="5877507" y="2862138"/>
                  </a:lnTo>
                  <a:lnTo>
                    <a:pt x="5845581" y="2894065"/>
                  </a:lnTo>
                  <a:lnTo>
                    <a:pt x="5811173" y="2923343"/>
                  </a:lnTo>
                  <a:lnTo>
                    <a:pt x="5774453" y="2949804"/>
                  </a:lnTo>
                  <a:lnTo>
                    <a:pt x="5735587" y="2973282"/>
                  </a:lnTo>
                  <a:lnTo>
                    <a:pt x="5694744" y="2993608"/>
                  </a:lnTo>
                  <a:lnTo>
                    <a:pt x="5652090" y="3010615"/>
                  </a:lnTo>
                  <a:lnTo>
                    <a:pt x="5607795" y="3024134"/>
                  </a:lnTo>
                  <a:lnTo>
                    <a:pt x="5562025" y="3033998"/>
                  </a:lnTo>
                  <a:lnTo>
                    <a:pt x="5514949" y="3040040"/>
                  </a:lnTo>
                  <a:lnTo>
                    <a:pt x="5466733" y="3042091"/>
                  </a:lnTo>
                  <a:lnTo>
                    <a:pt x="5466733" y="3092891"/>
                  </a:lnTo>
                  <a:lnTo>
                    <a:pt x="5514373" y="3091057"/>
                  </a:lnTo>
                  <a:lnTo>
                    <a:pt x="5561010" y="3085645"/>
                  </a:lnTo>
                  <a:lnTo>
                    <a:pt x="5606509" y="3076791"/>
                  </a:lnTo>
                  <a:lnTo>
                    <a:pt x="5650734" y="3064630"/>
                  </a:lnTo>
                  <a:lnTo>
                    <a:pt x="5693549" y="3049298"/>
                  </a:lnTo>
                  <a:lnTo>
                    <a:pt x="5734820" y="3030930"/>
                  </a:lnTo>
                  <a:lnTo>
                    <a:pt x="5774410" y="3009662"/>
                  </a:lnTo>
                  <a:lnTo>
                    <a:pt x="5812184" y="2985630"/>
                  </a:lnTo>
                  <a:lnTo>
                    <a:pt x="5848007" y="2958969"/>
                  </a:lnTo>
                  <a:lnTo>
                    <a:pt x="5881743" y="2929813"/>
                  </a:lnTo>
                  <a:lnTo>
                    <a:pt x="5913256" y="2898300"/>
                  </a:lnTo>
                  <a:lnTo>
                    <a:pt x="5942411" y="2864564"/>
                  </a:lnTo>
                  <a:lnTo>
                    <a:pt x="5969072" y="2828742"/>
                  </a:lnTo>
                  <a:lnTo>
                    <a:pt x="5993078" y="2791010"/>
                  </a:lnTo>
                  <a:lnTo>
                    <a:pt x="6014373" y="2751377"/>
                  </a:lnTo>
                  <a:lnTo>
                    <a:pt x="6032740" y="2710107"/>
                  </a:lnTo>
                  <a:lnTo>
                    <a:pt x="6048072" y="2667291"/>
                  </a:lnTo>
                  <a:lnTo>
                    <a:pt x="6060233" y="2623066"/>
                  </a:lnTo>
                  <a:lnTo>
                    <a:pt x="6069087" y="2577568"/>
                  </a:lnTo>
                  <a:lnTo>
                    <a:pt x="6074432" y="2531506"/>
                  </a:lnTo>
                  <a:lnTo>
                    <a:pt x="6076333" y="2483291"/>
                  </a:lnTo>
                  <a:lnTo>
                    <a:pt x="6076333" y="50799"/>
                  </a:lnTo>
                  <a:lnTo>
                    <a:pt x="6050933" y="50799"/>
                  </a:lnTo>
                  <a:lnTo>
                    <a:pt x="6050933" y="25399"/>
                  </a:lnTo>
                  <a:close/>
                </a:path>
                <a:path w="6076950" h="3093084">
                  <a:moveTo>
                    <a:pt x="6050933" y="0"/>
                  </a:moveTo>
                  <a:lnTo>
                    <a:pt x="25400" y="0"/>
                  </a:lnTo>
                  <a:lnTo>
                    <a:pt x="25400" y="50799"/>
                  </a:lnTo>
                  <a:lnTo>
                    <a:pt x="50800" y="50799"/>
                  </a:lnTo>
                  <a:lnTo>
                    <a:pt x="50800" y="25399"/>
                  </a:lnTo>
                  <a:lnTo>
                    <a:pt x="6050933" y="25399"/>
                  </a:lnTo>
                  <a:lnTo>
                    <a:pt x="6050933" y="0"/>
                  </a:lnTo>
                  <a:close/>
                </a:path>
                <a:path w="6076950" h="3093084">
                  <a:moveTo>
                    <a:pt x="6025533" y="25399"/>
                  </a:moveTo>
                  <a:lnTo>
                    <a:pt x="50800" y="25399"/>
                  </a:lnTo>
                  <a:lnTo>
                    <a:pt x="50800" y="50799"/>
                  </a:lnTo>
                  <a:lnTo>
                    <a:pt x="6025533" y="50799"/>
                  </a:lnTo>
                  <a:lnTo>
                    <a:pt x="6025533" y="25399"/>
                  </a:lnTo>
                  <a:close/>
                </a:path>
                <a:path w="6076950" h="3093084">
                  <a:moveTo>
                    <a:pt x="6076333" y="0"/>
                  </a:moveTo>
                  <a:lnTo>
                    <a:pt x="6050933" y="0"/>
                  </a:lnTo>
                  <a:lnTo>
                    <a:pt x="6050933" y="50799"/>
                  </a:lnTo>
                  <a:lnTo>
                    <a:pt x="6076333" y="50799"/>
                  </a:lnTo>
                  <a:lnTo>
                    <a:pt x="60763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667500" y="2675598"/>
            <a:ext cx="13335000" cy="8576945"/>
            <a:chOff x="6667500" y="2675598"/>
            <a:chExt cx="13335000" cy="8576945"/>
          </a:xfrm>
        </p:grpSpPr>
        <p:sp>
          <p:nvSpPr>
            <p:cNvPr id="10" name="object 10"/>
            <p:cNvSpPr/>
            <p:nvPr/>
          </p:nvSpPr>
          <p:spPr>
            <a:xfrm>
              <a:off x="13335000" y="2675598"/>
              <a:ext cx="6667500" cy="6393180"/>
            </a:xfrm>
            <a:custGeom>
              <a:avLst/>
              <a:gdLst/>
              <a:ahLst/>
              <a:cxnLst/>
              <a:rect l="l" t="t" r="r" b="b"/>
              <a:pathLst>
                <a:path w="6667500" h="6393180">
                  <a:moveTo>
                    <a:pt x="0" y="6392684"/>
                  </a:moveTo>
                  <a:lnTo>
                    <a:pt x="6667500" y="6392684"/>
                  </a:lnTo>
                  <a:lnTo>
                    <a:pt x="6667500" y="0"/>
                  </a:lnTo>
                  <a:lnTo>
                    <a:pt x="0" y="0"/>
                  </a:lnTo>
                  <a:lnTo>
                    <a:pt x="0" y="6392684"/>
                  </a:lnTo>
                  <a:close/>
                </a:path>
              </a:pathLst>
            </a:custGeom>
            <a:solidFill>
              <a:srgbClr val="FAAA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335000" y="9068282"/>
              <a:ext cx="6667500" cy="2184400"/>
            </a:xfrm>
            <a:custGeom>
              <a:avLst/>
              <a:gdLst/>
              <a:ahLst/>
              <a:cxnLst/>
              <a:rect l="l" t="t" r="r" b="b"/>
              <a:pathLst>
                <a:path w="6667500" h="2184400">
                  <a:moveTo>
                    <a:pt x="6667500" y="0"/>
                  </a:moveTo>
                  <a:lnTo>
                    <a:pt x="0" y="0"/>
                  </a:lnTo>
                  <a:lnTo>
                    <a:pt x="0" y="2183917"/>
                  </a:lnTo>
                  <a:lnTo>
                    <a:pt x="6667500" y="2183917"/>
                  </a:lnTo>
                  <a:lnTo>
                    <a:pt x="6667500" y="0"/>
                  </a:lnTo>
                  <a:close/>
                </a:path>
              </a:pathLst>
            </a:custGeom>
            <a:solidFill>
              <a:srgbClr val="F198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667500" y="2675598"/>
              <a:ext cx="6667500" cy="8576945"/>
            </a:xfrm>
            <a:custGeom>
              <a:avLst/>
              <a:gdLst/>
              <a:ahLst/>
              <a:cxnLst/>
              <a:rect l="l" t="t" r="r" b="b"/>
              <a:pathLst>
                <a:path w="6667500" h="8576945">
                  <a:moveTo>
                    <a:pt x="0" y="8576601"/>
                  </a:moveTo>
                  <a:lnTo>
                    <a:pt x="6667500" y="8576601"/>
                  </a:lnTo>
                  <a:lnTo>
                    <a:pt x="6667500" y="0"/>
                  </a:lnTo>
                  <a:lnTo>
                    <a:pt x="0" y="0"/>
                  </a:lnTo>
                  <a:lnTo>
                    <a:pt x="0" y="8576601"/>
                  </a:lnTo>
                  <a:close/>
                </a:path>
              </a:pathLst>
            </a:custGeom>
            <a:solidFill>
              <a:srgbClr val="FF64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68750" y="456501"/>
            <a:ext cx="2616344" cy="1855276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9449" y="3461561"/>
            <a:ext cx="4643086" cy="107425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6701" y="8108992"/>
            <a:ext cx="1876836" cy="27069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9684" y="5314283"/>
            <a:ext cx="4546349" cy="313567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9684" y="7004617"/>
            <a:ext cx="5125255" cy="31519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9684" y="8789226"/>
            <a:ext cx="4708840" cy="161520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6438" y="5829043"/>
            <a:ext cx="5339378" cy="954809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316438" y="5426242"/>
            <a:ext cx="429259" cy="50800"/>
          </a:xfrm>
          <a:custGeom>
            <a:avLst/>
            <a:gdLst/>
            <a:ahLst/>
            <a:cxnLst/>
            <a:rect l="l" t="t" r="r" b="b"/>
            <a:pathLst>
              <a:path w="429259" h="50800">
                <a:moveTo>
                  <a:pt x="25400" y="0"/>
                </a:moveTo>
                <a:lnTo>
                  <a:pt x="15513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400"/>
                </a:lnTo>
                <a:lnTo>
                  <a:pt x="1996" y="35286"/>
                </a:lnTo>
                <a:lnTo>
                  <a:pt x="7439" y="43360"/>
                </a:lnTo>
                <a:lnTo>
                  <a:pt x="15513" y="48803"/>
                </a:lnTo>
                <a:lnTo>
                  <a:pt x="25400" y="50800"/>
                </a:lnTo>
                <a:lnTo>
                  <a:pt x="25400" y="0"/>
                </a:lnTo>
                <a:close/>
              </a:path>
              <a:path w="429259" h="50800">
                <a:moveTo>
                  <a:pt x="403390" y="0"/>
                </a:moveTo>
                <a:lnTo>
                  <a:pt x="25400" y="0"/>
                </a:lnTo>
                <a:lnTo>
                  <a:pt x="25400" y="50800"/>
                </a:lnTo>
                <a:lnTo>
                  <a:pt x="403390" y="50800"/>
                </a:lnTo>
                <a:lnTo>
                  <a:pt x="403390" y="0"/>
                </a:lnTo>
                <a:close/>
              </a:path>
              <a:path w="429259" h="50800">
                <a:moveTo>
                  <a:pt x="403390" y="0"/>
                </a:moveTo>
                <a:lnTo>
                  <a:pt x="403390" y="50800"/>
                </a:lnTo>
                <a:lnTo>
                  <a:pt x="413276" y="48803"/>
                </a:lnTo>
                <a:lnTo>
                  <a:pt x="421350" y="43360"/>
                </a:lnTo>
                <a:lnTo>
                  <a:pt x="426794" y="35286"/>
                </a:lnTo>
                <a:lnTo>
                  <a:pt x="428790" y="25400"/>
                </a:lnTo>
                <a:lnTo>
                  <a:pt x="426794" y="15513"/>
                </a:lnTo>
                <a:lnTo>
                  <a:pt x="421350" y="7439"/>
                </a:lnTo>
                <a:lnTo>
                  <a:pt x="413276" y="1996"/>
                </a:lnTo>
                <a:lnTo>
                  <a:pt x="4033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6438" y="7118201"/>
            <a:ext cx="429259" cy="50800"/>
          </a:xfrm>
          <a:custGeom>
            <a:avLst/>
            <a:gdLst/>
            <a:ahLst/>
            <a:cxnLst/>
            <a:rect l="l" t="t" r="r" b="b"/>
            <a:pathLst>
              <a:path w="429259" h="50800">
                <a:moveTo>
                  <a:pt x="25400" y="0"/>
                </a:moveTo>
                <a:lnTo>
                  <a:pt x="15513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400"/>
                </a:lnTo>
                <a:lnTo>
                  <a:pt x="1996" y="35286"/>
                </a:lnTo>
                <a:lnTo>
                  <a:pt x="7439" y="43360"/>
                </a:lnTo>
                <a:lnTo>
                  <a:pt x="15513" y="48803"/>
                </a:lnTo>
                <a:lnTo>
                  <a:pt x="25400" y="50800"/>
                </a:lnTo>
                <a:lnTo>
                  <a:pt x="25400" y="0"/>
                </a:lnTo>
                <a:close/>
              </a:path>
              <a:path w="429259" h="50800">
                <a:moveTo>
                  <a:pt x="403390" y="0"/>
                </a:moveTo>
                <a:lnTo>
                  <a:pt x="25400" y="0"/>
                </a:lnTo>
                <a:lnTo>
                  <a:pt x="25400" y="50800"/>
                </a:lnTo>
                <a:lnTo>
                  <a:pt x="403390" y="50800"/>
                </a:lnTo>
                <a:lnTo>
                  <a:pt x="403390" y="0"/>
                </a:lnTo>
                <a:close/>
              </a:path>
              <a:path w="429259" h="50800">
                <a:moveTo>
                  <a:pt x="403390" y="0"/>
                </a:moveTo>
                <a:lnTo>
                  <a:pt x="403390" y="50800"/>
                </a:lnTo>
                <a:lnTo>
                  <a:pt x="413276" y="48803"/>
                </a:lnTo>
                <a:lnTo>
                  <a:pt x="421350" y="43360"/>
                </a:lnTo>
                <a:lnTo>
                  <a:pt x="426794" y="35286"/>
                </a:lnTo>
                <a:lnTo>
                  <a:pt x="428790" y="25400"/>
                </a:lnTo>
                <a:lnTo>
                  <a:pt x="426794" y="15513"/>
                </a:lnTo>
                <a:lnTo>
                  <a:pt x="421350" y="7439"/>
                </a:lnTo>
                <a:lnTo>
                  <a:pt x="413276" y="1996"/>
                </a:lnTo>
                <a:lnTo>
                  <a:pt x="4033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975850" y="4834084"/>
            <a:ext cx="50800" cy="6009640"/>
          </a:xfrm>
          <a:custGeom>
            <a:avLst/>
            <a:gdLst/>
            <a:ahLst/>
            <a:cxnLst/>
            <a:rect l="l" t="t" r="r" b="b"/>
            <a:pathLst>
              <a:path w="50800" h="6009640">
                <a:moveTo>
                  <a:pt x="50800" y="25400"/>
                </a:moveTo>
                <a:lnTo>
                  <a:pt x="48803" y="15513"/>
                </a:lnTo>
                <a:lnTo>
                  <a:pt x="43360" y="7439"/>
                </a:lnTo>
                <a:lnTo>
                  <a:pt x="35286" y="1996"/>
                </a:lnTo>
                <a:lnTo>
                  <a:pt x="25400" y="0"/>
                </a:lnTo>
                <a:lnTo>
                  <a:pt x="15513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400"/>
                </a:lnTo>
                <a:lnTo>
                  <a:pt x="50800" y="25400"/>
                </a:lnTo>
                <a:close/>
              </a:path>
              <a:path w="50800" h="6009640">
                <a:moveTo>
                  <a:pt x="50800" y="5984094"/>
                </a:moveTo>
                <a:lnTo>
                  <a:pt x="50800" y="25400"/>
                </a:lnTo>
                <a:lnTo>
                  <a:pt x="0" y="25400"/>
                </a:lnTo>
                <a:lnTo>
                  <a:pt x="0" y="5984094"/>
                </a:lnTo>
                <a:lnTo>
                  <a:pt x="50800" y="5984094"/>
                </a:lnTo>
                <a:close/>
              </a:path>
              <a:path w="50800" h="6009640">
                <a:moveTo>
                  <a:pt x="50800" y="5984095"/>
                </a:moveTo>
                <a:lnTo>
                  <a:pt x="0" y="5984094"/>
                </a:lnTo>
                <a:lnTo>
                  <a:pt x="1996" y="5993979"/>
                </a:lnTo>
                <a:lnTo>
                  <a:pt x="7439" y="6002054"/>
                </a:lnTo>
                <a:lnTo>
                  <a:pt x="15513" y="6007497"/>
                </a:lnTo>
                <a:lnTo>
                  <a:pt x="25400" y="6009493"/>
                </a:lnTo>
                <a:lnTo>
                  <a:pt x="35286" y="6007498"/>
                </a:lnTo>
                <a:lnTo>
                  <a:pt x="43360" y="6002054"/>
                </a:lnTo>
                <a:lnTo>
                  <a:pt x="48803" y="5993981"/>
                </a:lnTo>
                <a:lnTo>
                  <a:pt x="50800" y="59840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632789" y="4557924"/>
            <a:ext cx="50800" cy="4258310"/>
          </a:xfrm>
          <a:custGeom>
            <a:avLst/>
            <a:gdLst/>
            <a:ahLst/>
            <a:cxnLst/>
            <a:rect l="l" t="t" r="r" b="b"/>
            <a:pathLst>
              <a:path w="50800" h="4258309">
                <a:moveTo>
                  <a:pt x="50800" y="25400"/>
                </a:moveTo>
                <a:lnTo>
                  <a:pt x="48803" y="15513"/>
                </a:lnTo>
                <a:lnTo>
                  <a:pt x="43360" y="7439"/>
                </a:lnTo>
                <a:lnTo>
                  <a:pt x="35286" y="1996"/>
                </a:lnTo>
                <a:lnTo>
                  <a:pt x="25400" y="0"/>
                </a:lnTo>
                <a:lnTo>
                  <a:pt x="15513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400"/>
                </a:lnTo>
                <a:lnTo>
                  <a:pt x="50800" y="25400"/>
                </a:lnTo>
                <a:close/>
              </a:path>
              <a:path w="50800" h="4258309">
                <a:moveTo>
                  <a:pt x="50800" y="4232291"/>
                </a:moveTo>
                <a:lnTo>
                  <a:pt x="50800" y="25400"/>
                </a:lnTo>
                <a:lnTo>
                  <a:pt x="0" y="25400"/>
                </a:lnTo>
                <a:lnTo>
                  <a:pt x="0" y="4232291"/>
                </a:lnTo>
                <a:lnTo>
                  <a:pt x="50800" y="4232291"/>
                </a:lnTo>
                <a:close/>
              </a:path>
              <a:path w="50800" h="4258309">
                <a:moveTo>
                  <a:pt x="50800" y="4232291"/>
                </a:moveTo>
                <a:lnTo>
                  <a:pt x="0" y="4232291"/>
                </a:lnTo>
                <a:lnTo>
                  <a:pt x="1996" y="4242178"/>
                </a:lnTo>
                <a:lnTo>
                  <a:pt x="7439" y="4250251"/>
                </a:lnTo>
                <a:lnTo>
                  <a:pt x="15513" y="4255695"/>
                </a:lnTo>
                <a:lnTo>
                  <a:pt x="25400" y="4257691"/>
                </a:lnTo>
                <a:lnTo>
                  <a:pt x="35286" y="4255695"/>
                </a:lnTo>
                <a:lnTo>
                  <a:pt x="43360" y="4250251"/>
                </a:lnTo>
                <a:lnTo>
                  <a:pt x="48803" y="4242178"/>
                </a:lnTo>
                <a:lnTo>
                  <a:pt x="50800" y="42322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96503" y="7640135"/>
            <a:ext cx="6009640" cy="50800"/>
          </a:xfrm>
          <a:custGeom>
            <a:avLst/>
            <a:gdLst/>
            <a:ahLst/>
            <a:cxnLst/>
            <a:rect l="l" t="t" r="r" b="b"/>
            <a:pathLst>
              <a:path w="6009640" h="50800">
                <a:moveTo>
                  <a:pt x="5984093" y="50800"/>
                </a:moveTo>
                <a:lnTo>
                  <a:pt x="5993980" y="48803"/>
                </a:lnTo>
                <a:lnTo>
                  <a:pt x="6002054" y="43360"/>
                </a:lnTo>
                <a:lnTo>
                  <a:pt x="6007497" y="35286"/>
                </a:lnTo>
                <a:lnTo>
                  <a:pt x="6009493" y="25400"/>
                </a:lnTo>
                <a:lnTo>
                  <a:pt x="6007497" y="15513"/>
                </a:lnTo>
                <a:lnTo>
                  <a:pt x="6002054" y="7439"/>
                </a:lnTo>
                <a:lnTo>
                  <a:pt x="5993980" y="1996"/>
                </a:lnTo>
                <a:lnTo>
                  <a:pt x="5984093" y="0"/>
                </a:lnTo>
                <a:lnTo>
                  <a:pt x="5984093" y="50800"/>
                </a:lnTo>
                <a:close/>
              </a:path>
              <a:path w="6009640" h="50800">
                <a:moveTo>
                  <a:pt x="25399" y="50800"/>
                </a:moveTo>
                <a:lnTo>
                  <a:pt x="5984093" y="50800"/>
                </a:lnTo>
                <a:lnTo>
                  <a:pt x="5984093" y="0"/>
                </a:lnTo>
                <a:lnTo>
                  <a:pt x="25399" y="0"/>
                </a:lnTo>
                <a:lnTo>
                  <a:pt x="25399" y="50800"/>
                </a:lnTo>
                <a:close/>
              </a:path>
              <a:path w="6009640" h="50800">
                <a:moveTo>
                  <a:pt x="25398" y="50800"/>
                </a:moveTo>
                <a:lnTo>
                  <a:pt x="25399" y="0"/>
                </a:lnTo>
                <a:lnTo>
                  <a:pt x="15514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400"/>
                </a:lnTo>
                <a:lnTo>
                  <a:pt x="1995" y="35286"/>
                </a:lnTo>
                <a:lnTo>
                  <a:pt x="7439" y="43360"/>
                </a:lnTo>
                <a:lnTo>
                  <a:pt x="15512" y="48803"/>
                </a:lnTo>
                <a:lnTo>
                  <a:pt x="25398" y="50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3653442" y="6565323"/>
            <a:ext cx="6009640" cy="50800"/>
          </a:xfrm>
          <a:custGeom>
            <a:avLst/>
            <a:gdLst/>
            <a:ahLst/>
            <a:cxnLst/>
            <a:rect l="l" t="t" r="r" b="b"/>
            <a:pathLst>
              <a:path w="6009640" h="50800">
                <a:moveTo>
                  <a:pt x="5984093" y="50799"/>
                </a:moveTo>
                <a:lnTo>
                  <a:pt x="5993980" y="48803"/>
                </a:lnTo>
                <a:lnTo>
                  <a:pt x="6002054" y="43360"/>
                </a:lnTo>
                <a:lnTo>
                  <a:pt x="6007497" y="35286"/>
                </a:lnTo>
                <a:lnTo>
                  <a:pt x="6009493" y="25399"/>
                </a:lnTo>
                <a:lnTo>
                  <a:pt x="6007497" y="15513"/>
                </a:lnTo>
                <a:lnTo>
                  <a:pt x="6002054" y="7439"/>
                </a:lnTo>
                <a:lnTo>
                  <a:pt x="5993980" y="1996"/>
                </a:lnTo>
                <a:lnTo>
                  <a:pt x="5984093" y="0"/>
                </a:lnTo>
                <a:lnTo>
                  <a:pt x="5984093" y="50799"/>
                </a:lnTo>
                <a:close/>
              </a:path>
              <a:path w="6009640" h="50800">
                <a:moveTo>
                  <a:pt x="25399" y="50799"/>
                </a:moveTo>
                <a:lnTo>
                  <a:pt x="5984093" y="50799"/>
                </a:lnTo>
                <a:lnTo>
                  <a:pt x="5984093" y="0"/>
                </a:lnTo>
                <a:lnTo>
                  <a:pt x="25399" y="0"/>
                </a:lnTo>
                <a:lnTo>
                  <a:pt x="25399" y="50799"/>
                </a:lnTo>
                <a:close/>
              </a:path>
              <a:path w="6009640" h="50800">
                <a:moveTo>
                  <a:pt x="25398" y="50799"/>
                </a:moveTo>
                <a:lnTo>
                  <a:pt x="25399" y="0"/>
                </a:lnTo>
                <a:lnTo>
                  <a:pt x="15514" y="1996"/>
                </a:lnTo>
                <a:lnTo>
                  <a:pt x="7439" y="7439"/>
                </a:lnTo>
                <a:lnTo>
                  <a:pt x="1996" y="15513"/>
                </a:lnTo>
                <a:lnTo>
                  <a:pt x="0" y="25399"/>
                </a:lnTo>
                <a:lnTo>
                  <a:pt x="1995" y="35286"/>
                </a:lnTo>
                <a:lnTo>
                  <a:pt x="7439" y="43360"/>
                </a:lnTo>
                <a:lnTo>
                  <a:pt x="15512" y="48803"/>
                </a:lnTo>
                <a:lnTo>
                  <a:pt x="25398" y="50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3335203" y="9042882"/>
            <a:ext cx="6667500" cy="50800"/>
          </a:xfrm>
          <a:custGeom>
            <a:avLst/>
            <a:gdLst/>
            <a:ahLst/>
            <a:cxnLst/>
            <a:rect l="l" t="t" r="r" b="b"/>
            <a:pathLst>
              <a:path w="6667500" h="50800">
                <a:moveTo>
                  <a:pt x="6667284" y="0"/>
                </a:moveTo>
                <a:lnTo>
                  <a:pt x="3322980" y="0"/>
                </a:lnTo>
                <a:lnTo>
                  <a:pt x="25400" y="0"/>
                </a:lnTo>
                <a:lnTo>
                  <a:pt x="0" y="0"/>
                </a:lnTo>
                <a:lnTo>
                  <a:pt x="0" y="50800"/>
                </a:lnTo>
                <a:lnTo>
                  <a:pt x="25400" y="50800"/>
                </a:lnTo>
                <a:lnTo>
                  <a:pt x="3322980" y="50800"/>
                </a:lnTo>
                <a:lnTo>
                  <a:pt x="6667284" y="50800"/>
                </a:lnTo>
                <a:lnTo>
                  <a:pt x="66672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963624" y="3102064"/>
            <a:ext cx="6076333" cy="7770470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620563" y="3102064"/>
            <a:ext cx="6076333" cy="5713552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8008085" y="9326089"/>
            <a:ext cx="1663411" cy="166341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D2FFF34-E6F4-BA17-FD1F-808A6DD6D0D9}"/>
              </a:ext>
            </a:extLst>
          </p:cNvPr>
          <p:cNvSpPr txBox="1"/>
          <p:nvPr/>
        </p:nvSpPr>
        <p:spPr>
          <a:xfrm>
            <a:off x="292868" y="208498"/>
            <a:ext cx="1600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4800" b="1" noProof="0" dirty="0">
                <a:solidFill>
                  <a:srgbClr val="000000"/>
                </a:solidFill>
                <a:latin typeface="-webkit-standard"/>
              </a:rPr>
              <a:t>Evaluation of Availability and Quality of Healthcare Services in Lithuania: Current </a:t>
            </a:r>
            <a:r>
              <a:rPr lang="en-GB" sz="4800" b="1" dirty="0">
                <a:solidFill>
                  <a:srgbClr val="000000"/>
                </a:solidFill>
                <a:latin typeface="-webkit-standard"/>
              </a:rPr>
              <a:t>Opportunities</a:t>
            </a:r>
            <a:r>
              <a:rPr lang="en-GB" sz="4800" b="1" noProof="0" dirty="0">
                <a:solidFill>
                  <a:srgbClr val="000000"/>
                </a:solidFill>
                <a:latin typeface="-webkit-standard"/>
              </a:rPr>
              <a:t> and Directions for Improvement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B0666C-FE90-BF22-273A-31CED4D3FF83}"/>
              </a:ext>
            </a:extLst>
          </p:cNvPr>
          <p:cNvSpPr txBox="1"/>
          <p:nvPr/>
        </p:nvSpPr>
        <p:spPr>
          <a:xfrm>
            <a:off x="13480673" y="9176698"/>
            <a:ext cx="4196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0"/>
              </a:spcAft>
            </a:pPr>
            <a:r>
              <a:rPr lang="en-GB" sz="1800" b="1" noProof="0" dirty="0">
                <a:solidFill>
                  <a:schemeClr val="bg1"/>
                </a:solidFill>
              </a:rPr>
              <a:t>Reference: </a:t>
            </a:r>
          </a:p>
          <a:p>
            <a:pPr algn="l">
              <a:spcAft>
                <a:spcPts val="0"/>
              </a:spcAft>
            </a:pPr>
            <a:r>
              <a:rPr lang="en-GB" sz="1800" b="1" noProof="0" dirty="0">
                <a:solidFill>
                  <a:schemeClr val="bg1"/>
                </a:solidFill>
              </a:rPr>
              <a:t>PhD candidate  I. Ogurcova, </a:t>
            </a:r>
          </a:p>
          <a:p>
            <a:pPr algn="l">
              <a:spcAft>
                <a:spcPts val="0"/>
              </a:spcAft>
            </a:pPr>
            <a:r>
              <a:rPr lang="en-GB" sz="1800" b="1" noProof="0" dirty="0">
                <a:solidFill>
                  <a:schemeClr val="bg1"/>
                </a:solidFill>
              </a:rPr>
              <a:t>Prof. Dr. D. </a:t>
            </a:r>
            <a:r>
              <a:rPr lang="en-GB" sz="1800" b="1" noProof="0" dirty="0" err="1">
                <a:solidFill>
                  <a:schemeClr val="bg1"/>
                </a:solidFill>
              </a:rPr>
              <a:t>Jankauskienė</a:t>
            </a:r>
            <a:r>
              <a:rPr lang="en-GB" sz="1800" b="1" noProof="0" dirty="0">
                <a:solidFill>
                  <a:schemeClr val="bg1"/>
                </a:solidFill>
              </a:rPr>
              <a:t>, </a:t>
            </a:r>
          </a:p>
          <a:p>
            <a:pPr algn="l">
              <a:spcAft>
                <a:spcPts val="0"/>
              </a:spcAft>
            </a:pPr>
            <a:r>
              <a:rPr lang="en-GB" sz="1800" b="1" noProof="0" dirty="0">
                <a:solidFill>
                  <a:schemeClr val="bg1"/>
                </a:solidFill>
              </a:rPr>
              <a:t>Prof.  dr. B. </a:t>
            </a:r>
            <a:r>
              <a:rPr lang="en-GB" sz="1800" b="1" noProof="0" dirty="0" err="1">
                <a:solidFill>
                  <a:schemeClr val="bg1"/>
                </a:solidFill>
              </a:rPr>
              <a:t>Mockevičienė</a:t>
            </a:r>
            <a:r>
              <a:rPr lang="en-GB" sz="1800" b="1" noProof="0" dirty="0">
                <a:solidFill>
                  <a:schemeClr val="bg1"/>
                </a:solidFill>
              </a:rPr>
              <a:t>. </a:t>
            </a:r>
          </a:p>
          <a:p>
            <a:pPr>
              <a:spcAft>
                <a:spcPts val="0"/>
              </a:spcAft>
            </a:pPr>
            <a:r>
              <a:rPr lang="lt-LT" b="1" dirty="0">
                <a:solidFill>
                  <a:schemeClr val="bg1"/>
                </a:solidFill>
              </a:rPr>
              <a:t>2025-06-03/06 </a:t>
            </a:r>
          </a:p>
          <a:p>
            <a:pPr>
              <a:spcAft>
                <a:spcPts val="0"/>
              </a:spcAft>
            </a:pPr>
            <a:r>
              <a:rPr lang="en-GB" sz="1800" noProof="0" dirty="0">
                <a:solidFill>
                  <a:schemeClr val="bg1"/>
                </a:solidFill>
              </a:rPr>
              <a:t>Visual Abstract by </a:t>
            </a:r>
            <a:r>
              <a:rPr lang="en-GB" sz="1800" i="1" noProof="0" dirty="0">
                <a:solidFill>
                  <a:schemeClr val="bg1"/>
                </a:solidFill>
              </a:rPr>
              <a:t>Ilona Ogurcova</a:t>
            </a:r>
          </a:p>
          <a:p>
            <a:pPr>
              <a:spcAft>
                <a:spcPts val="0"/>
              </a:spcAft>
            </a:pPr>
            <a:r>
              <a:rPr lang="en-GB" sz="1800" noProof="0" dirty="0">
                <a:solidFill>
                  <a:schemeClr val="bg1"/>
                </a:solidFill>
              </a:rPr>
              <a:t>ID #27</a:t>
            </a:r>
            <a:endParaRPr lang="en-GB" sz="1800" noProof="0" dirty="0">
              <a:solidFill>
                <a:schemeClr val="bg1"/>
              </a:solidFill>
              <a:cs typeface="Arial"/>
            </a:endParaRPr>
          </a:p>
          <a:p>
            <a:endParaRPr lang="lt-LT" b="1" dirty="0">
              <a:solidFill>
                <a:schemeClr val="bg1"/>
              </a:solidFill>
            </a:endParaRPr>
          </a:p>
          <a:p>
            <a:endParaRPr lang="lt-L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50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-webkit-standard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Ilona Ogurcova</cp:lastModifiedBy>
  <cp:revision>2</cp:revision>
  <dcterms:created xsi:type="dcterms:W3CDTF">2025-05-15T04:53:53Z</dcterms:created>
  <dcterms:modified xsi:type="dcterms:W3CDTF">2025-05-15T05:00:21Z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2025-05-15T00:00:00Z</vt:filetime>
  </property>
  <property fmtid="{D5CDD505-2E9C-101B-9397-08002B2CF9AE}" pid="3" name="LastSaved">
    <vt:filetime>2025-05-15T00:00:00Z</vt:filetime>
  </property>
</Properties>
</file>