
<file path=[Content_Types].xml><?xml version="1.0" encoding="utf-8"?>
<Types xmlns="http://schemas.openxmlformats.org/package/2006/content-types">
  <Default Extension="bin" ContentType="application/vnd.openxmlformats-officedocument.oleObject"/>
  <Default Extension="png" ContentType="image/png"/>
  <Default Extension="wmf" ContentType="image/x-wmf"/>
  <Default Extension="jpeg" ContentType="image/jpeg"/>
  <Default Extension="rels" ContentType="application/vnd.openxmlformats-package.relationships+xml"/>
  <Default Extension="xml" ContentType="application/xml"/>
  <Default Extension="vml" ContentType="application/vnd.openxmlformats-officedocument.vmlDrawing"/>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sldIdLst>
    <p:sldId id="257" r:id="rId5"/>
  </p:sldIdLst>
  <p:sldSz cx="32512000" cy="18288000"/>
  <p:notesSz cx="6797675" cy="9928225"/>
  <p:defaultTextStyle>
    <a:defPPr>
      <a:defRPr lang="lv-LV"/>
    </a:defPPr>
    <a:lvl1pPr marL="0" algn="l" defTabSz="761483" rtl="0" eaLnBrk="1" latinLnBrk="0" hangingPunct="1">
      <a:defRPr sz="1499" kern="1200">
        <a:solidFill>
          <a:schemeClr val="tx1"/>
        </a:solidFill>
        <a:latin typeface="+mn-lt"/>
        <a:ea typeface="+mn-ea"/>
        <a:cs typeface="+mn-cs"/>
      </a:defRPr>
    </a:lvl1pPr>
    <a:lvl2pPr marL="380741" algn="l" defTabSz="761483" rtl="0" eaLnBrk="1" latinLnBrk="0" hangingPunct="1">
      <a:defRPr sz="1499" kern="1200">
        <a:solidFill>
          <a:schemeClr val="tx1"/>
        </a:solidFill>
        <a:latin typeface="+mn-lt"/>
        <a:ea typeface="+mn-ea"/>
        <a:cs typeface="+mn-cs"/>
      </a:defRPr>
    </a:lvl2pPr>
    <a:lvl3pPr marL="761483" algn="l" defTabSz="761483" rtl="0" eaLnBrk="1" latinLnBrk="0" hangingPunct="1">
      <a:defRPr sz="1499" kern="1200">
        <a:solidFill>
          <a:schemeClr val="tx1"/>
        </a:solidFill>
        <a:latin typeface="+mn-lt"/>
        <a:ea typeface="+mn-ea"/>
        <a:cs typeface="+mn-cs"/>
      </a:defRPr>
    </a:lvl3pPr>
    <a:lvl4pPr marL="1142224" algn="l" defTabSz="761483" rtl="0" eaLnBrk="1" latinLnBrk="0" hangingPunct="1">
      <a:defRPr sz="1499" kern="1200">
        <a:solidFill>
          <a:schemeClr val="tx1"/>
        </a:solidFill>
        <a:latin typeface="+mn-lt"/>
        <a:ea typeface="+mn-ea"/>
        <a:cs typeface="+mn-cs"/>
      </a:defRPr>
    </a:lvl4pPr>
    <a:lvl5pPr marL="1522965" algn="l" defTabSz="761483" rtl="0" eaLnBrk="1" latinLnBrk="0" hangingPunct="1">
      <a:defRPr sz="1499" kern="1200">
        <a:solidFill>
          <a:schemeClr val="tx1"/>
        </a:solidFill>
        <a:latin typeface="+mn-lt"/>
        <a:ea typeface="+mn-ea"/>
        <a:cs typeface="+mn-cs"/>
      </a:defRPr>
    </a:lvl5pPr>
    <a:lvl6pPr marL="1903707" algn="l" defTabSz="761483" rtl="0" eaLnBrk="1" latinLnBrk="0" hangingPunct="1">
      <a:defRPr sz="1499" kern="1200">
        <a:solidFill>
          <a:schemeClr val="tx1"/>
        </a:solidFill>
        <a:latin typeface="+mn-lt"/>
        <a:ea typeface="+mn-ea"/>
        <a:cs typeface="+mn-cs"/>
      </a:defRPr>
    </a:lvl6pPr>
    <a:lvl7pPr marL="2284448" algn="l" defTabSz="761483" rtl="0" eaLnBrk="1" latinLnBrk="0" hangingPunct="1">
      <a:defRPr sz="1499" kern="1200">
        <a:solidFill>
          <a:schemeClr val="tx1"/>
        </a:solidFill>
        <a:latin typeface="+mn-lt"/>
        <a:ea typeface="+mn-ea"/>
        <a:cs typeface="+mn-cs"/>
      </a:defRPr>
    </a:lvl7pPr>
    <a:lvl8pPr marL="2665189" algn="l" defTabSz="761483" rtl="0" eaLnBrk="1" latinLnBrk="0" hangingPunct="1">
      <a:defRPr sz="1499" kern="1200">
        <a:solidFill>
          <a:schemeClr val="tx1"/>
        </a:solidFill>
        <a:latin typeface="+mn-lt"/>
        <a:ea typeface="+mn-ea"/>
        <a:cs typeface="+mn-cs"/>
      </a:defRPr>
    </a:lvl8pPr>
    <a:lvl9pPr marL="3045931" algn="l" defTabSz="761483" rtl="0" eaLnBrk="1" latinLnBrk="0" hangingPunct="1">
      <a:defRPr sz="1499"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620" userDrawn="1">
          <p15:clr>
            <a:srgbClr val="A4A3A4"/>
          </p15:clr>
        </p15:guide>
        <p15:guide id="2" pos="4946" userDrawn="1">
          <p15:clr>
            <a:srgbClr val="A4A3A4"/>
          </p15:clr>
        </p15:guide>
        <p15:guide id="3" orient="horz" pos="636"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8E001C"/>
    <a:srgbClr val="FFC000"/>
    <a:srgbClr val="E3E3E3"/>
    <a:srgbClr val="CFCFC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C22544A-7EE6-4342-B048-85BDC9FD1C3A}" styleName="Vidutinis stilius 2 – paryškinima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009" autoAdjust="0"/>
    <p:restoredTop sz="95969" autoAdjust="0"/>
  </p:normalViewPr>
  <p:slideViewPr>
    <p:cSldViewPr>
      <p:cViewPr varScale="1">
        <p:scale>
          <a:sx n="43" d="100"/>
          <a:sy n="43" d="100"/>
        </p:scale>
        <p:origin x="132" y="246"/>
      </p:cViewPr>
      <p:guideLst>
        <p:guide orient="horz" pos="2620"/>
        <p:guide pos="4946"/>
        <p:guide orient="horz" pos="636"/>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customXml" Target="../customXml/item3.xml"/><Relationship Id="rId7" Type="http://schemas.openxmlformats.org/officeDocument/2006/relationships/viewProps" Target="viewProp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presProps" Target="presProps.xml"/><Relationship Id="rId5" Type="http://schemas.openxmlformats.org/officeDocument/2006/relationships/slide" Target="slides/slide1.xml"/><Relationship Id="rId4" Type="http://schemas.openxmlformats.org/officeDocument/2006/relationships/slideMaster" Target="slideMasters/slideMaster1.xml"/><Relationship Id="rId9"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wmf"/></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7" name="Text Placeholder 6"/>
          <p:cNvSpPr>
            <a:spLocks noGrp="1"/>
          </p:cNvSpPr>
          <p:nvPr>
            <p:ph type="body" sz="quarter" idx="10" hasCustomPrompt="1"/>
          </p:nvPr>
        </p:nvSpPr>
        <p:spPr>
          <a:xfrm>
            <a:off x="1458524" y="265245"/>
            <a:ext cx="23318370" cy="938084"/>
          </a:xfrm>
          <a:prstGeom prst="rect">
            <a:avLst/>
          </a:prstGeom>
        </p:spPr>
        <p:txBody>
          <a:bodyPr lIns="0" tIns="0" rIns="0" bIns="0">
            <a:normAutofit/>
          </a:bodyPr>
          <a:lstStyle>
            <a:lvl1pPr marL="0" marR="0" indent="0" algn="l" defTabSz="2889961" eaLnBrk="1" fontAlgn="auto" latinLnBrk="0" hangingPunct="1">
              <a:lnSpc>
                <a:spcPct val="100000"/>
              </a:lnSpc>
              <a:spcBef>
                <a:spcPts val="0"/>
              </a:spcBef>
              <a:spcAft>
                <a:spcPts val="0"/>
              </a:spcAft>
              <a:buClrTx/>
              <a:buSzTx/>
              <a:buFontTx/>
              <a:buNone/>
              <a:tabLst/>
              <a:defRPr sz="5000" b="1">
                <a:solidFill>
                  <a:schemeClr val="bg1"/>
                </a:solidFill>
                <a:latin typeface="Arial" panose="020B0604020202020204" pitchFamily="34" charset="0"/>
                <a:cs typeface="Arial" panose="020B0604020202020204" pitchFamily="34" charset="0"/>
              </a:defRPr>
            </a:lvl1pPr>
          </a:lstStyle>
          <a:p>
            <a:pPr marL="0" marR="0" lvl="0" indent="0" algn="l" defTabSz="2889961" eaLnBrk="1" fontAlgn="auto" latinLnBrk="0" hangingPunct="1">
              <a:lnSpc>
                <a:spcPct val="100000"/>
              </a:lnSpc>
              <a:spcBef>
                <a:spcPts val="0"/>
              </a:spcBef>
              <a:spcAft>
                <a:spcPts val="0"/>
              </a:spcAft>
              <a:buClrTx/>
              <a:buSzTx/>
              <a:buFontTx/>
              <a:buNone/>
              <a:tabLst/>
              <a:defRPr/>
            </a:pPr>
            <a:r>
              <a:rPr lang="lv-LV" dirty="0"/>
              <a:t>Mandatory field: ENTER THE PRESENTATION TITLE HERE</a:t>
            </a:r>
            <a:endParaRPr lang="en-US" dirty="0"/>
          </a:p>
        </p:txBody>
      </p:sp>
      <p:sp>
        <p:nvSpPr>
          <p:cNvPr id="9" name="Text Placeholder 8"/>
          <p:cNvSpPr>
            <a:spLocks noGrp="1"/>
          </p:cNvSpPr>
          <p:nvPr>
            <p:ph type="body" sz="quarter" idx="11" hasCustomPrompt="1"/>
          </p:nvPr>
        </p:nvSpPr>
        <p:spPr>
          <a:xfrm>
            <a:off x="1458524" y="3443562"/>
            <a:ext cx="14222222" cy="2451962"/>
          </a:xfrm>
          <a:prstGeom prst="rect">
            <a:avLst/>
          </a:prstGeom>
        </p:spPr>
        <p:txBody>
          <a:bodyPr lIns="0" tIns="0" rIns="0" bIns="0">
            <a:normAutofit/>
          </a:bodyPr>
          <a:lstStyle>
            <a:lvl1pPr algn="just">
              <a:defRPr sz="3000">
                <a:latin typeface="Arial" panose="020B0604020202020204" pitchFamily="34" charset="0"/>
                <a:cs typeface="Arial" panose="020B0604020202020204" pitchFamily="34" charset="0"/>
              </a:defRPr>
            </a:lvl1pPr>
            <a:lvl2pPr algn="just">
              <a:defRPr sz="2737">
                <a:latin typeface="Arial" panose="020B0604020202020204" pitchFamily="34" charset="0"/>
                <a:cs typeface="Arial" panose="020B0604020202020204" pitchFamily="34" charset="0"/>
              </a:defRPr>
            </a:lvl2pPr>
            <a:lvl3pPr algn="just">
              <a:defRPr sz="2737">
                <a:latin typeface="Arial" panose="020B0604020202020204" pitchFamily="34" charset="0"/>
                <a:cs typeface="Arial" panose="020B0604020202020204" pitchFamily="34" charset="0"/>
              </a:defRPr>
            </a:lvl3pPr>
            <a:lvl4pPr algn="just">
              <a:defRPr sz="2737">
                <a:latin typeface="Arial" panose="020B0604020202020204" pitchFamily="34" charset="0"/>
                <a:cs typeface="Arial" panose="020B0604020202020204" pitchFamily="34" charset="0"/>
              </a:defRPr>
            </a:lvl4pPr>
            <a:lvl5pPr algn="just">
              <a:defRPr sz="2737">
                <a:latin typeface="Arial" panose="020B0604020202020204" pitchFamily="34" charset="0"/>
                <a:cs typeface="Arial" panose="020B0604020202020204" pitchFamily="34" charset="0"/>
              </a:defRPr>
            </a:lvl5pPr>
          </a:lstStyle>
          <a:p>
            <a:pPr lvl="0"/>
            <a:r>
              <a:rPr lang="lv-LV" dirty="0" err="1"/>
              <a:t>Add</a:t>
            </a:r>
            <a:r>
              <a:rPr lang="lv-LV" dirty="0"/>
              <a:t> </a:t>
            </a:r>
            <a:r>
              <a:rPr lang="lv-LV" dirty="0" err="1"/>
              <a:t>your</a:t>
            </a:r>
            <a:r>
              <a:rPr lang="lv-LV" dirty="0"/>
              <a:t> </a:t>
            </a:r>
            <a:r>
              <a:rPr lang="lv-LV" dirty="0" err="1"/>
              <a:t>text</a:t>
            </a:r>
            <a:r>
              <a:rPr lang="lv-LV" dirty="0"/>
              <a:t> </a:t>
            </a:r>
            <a:r>
              <a:rPr lang="lv-LV" dirty="0" err="1"/>
              <a:t>From</a:t>
            </a:r>
            <a:r>
              <a:rPr lang="lv-LV" dirty="0"/>
              <a:t> </a:t>
            </a:r>
            <a:r>
              <a:rPr lang="lv-LV" dirty="0" err="1"/>
              <a:t>here</a:t>
            </a:r>
            <a:r>
              <a:rPr lang="lv-LV" dirty="0"/>
              <a:t> </a:t>
            </a:r>
            <a:r>
              <a:rPr lang="lv-LV" dirty="0" err="1"/>
              <a:t>you</a:t>
            </a:r>
            <a:r>
              <a:rPr lang="lv-LV" dirty="0"/>
              <a:t> </a:t>
            </a:r>
            <a:r>
              <a:rPr lang="lv-LV" dirty="0" err="1"/>
              <a:t>may</a:t>
            </a:r>
            <a:r>
              <a:rPr lang="lv-LV" dirty="0"/>
              <a:t> </a:t>
            </a:r>
            <a:r>
              <a:rPr lang="lv-LV" dirty="0" err="1"/>
              <a:t>use</a:t>
            </a:r>
            <a:r>
              <a:rPr lang="lv-LV" dirty="0"/>
              <a:t> </a:t>
            </a:r>
            <a:r>
              <a:rPr lang="lv-LV" dirty="0" err="1"/>
              <a:t>the</a:t>
            </a:r>
            <a:r>
              <a:rPr lang="lv-LV" dirty="0"/>
              <a:t> </a:t>
            </a:r>
            <a:r>
              <a:rPr lang="lv-LV" dirty="0" err="1"/>
              <a:t>template</a:t>
            </a:r>
            <a:r>
              <a:rPr lang="lv-LV" dirty="0"/>
              <a:t> </a:t>
            </a:r>
            <a:r>
              <a:rPr lang="lv-LV" dirty="0" err="1"/>
              <a:t>as</a:t>
            </a:r>
            <a:r>
              <a:rPr lang="lv-LV" dirty="0"/>
              <a:t> </a:t>
            </a:r>
            <a:r>
              <a:rPr lang="lv-LV" dirty="0" err="1"/>
              <a:t>you</a:t>
            </a:r>
            <a:r>
              <a:rPr lang="lv-LV" dirty="0"/>
              <a:t> </a:t>
            </a:r>
            <a:r>
              <a:rPr lang="lv-LV" dirty="0" err="1"/>
              <a:t>prefer</a:t>
            </a:r>
            <a:r>
              <a:rPr lang="lv-LV" dirty="0"/>
              <a:t>. </a:t>
            </a:r>
            <a:r>
              <a:rPr lang="lv-LV" dirty="0" err="1"/>
              <a:t>These</a:t>
            </a:r>
            <a:r>
              <a:rPr lang="lv-LV" dirty="0"/>
              <a:t> </a:t>
            </a:r>
            <a:r>
              <a:rPr lang="lv-LV" dirty="0" err="1"/>
              <a:t>are</a:t>
            </a:r>
            <a:r>
              <a:rPr lang="lv-LV" dirty="0"/>
              <a:t> no</a:t>
            </a:r>
            <a:r>
              <a:rPr lang="lv-LV" baseline="0" dirty="0"/>
              <a:t> </a:t>
            </a:r>
            <a:r>
              <a:rPr lang="lv-LV" dirty="0" err="1"/>
              <a:t>obligatory</a:t>
            </a:r>
            <a:r>
              <a:rPr lang="lv-LV" dirty="0"/>
              <a:t> </a:t>
            </a:r>
            <a:r>
              <a:rPr lang="lv-LV" dirty="0" err="1"/>
              <a:t>fields</a:t>
            </a:r>
            <a:r>
              <a:rPr lang="lv-LV" baseline="0" dirty="0"/>
              <a:t> </a:t>
            </a:r>
            <a:r>
              <a:rPr lang="lv-LV" baseline="0" dirty="0" err="1"/>
              <a:t>rather</a:t>
            </a:r>
            <a:r>
              <a:rPr lang="lv-LV" baseline="0" dirty="0"/>
              <a:t> just </a:t>
            </a:r>
            <a:r>
              <a:rPr lang="lv-LV" baseline="0" dirty="0" err="1"/>
              <a:t>an</a:t>
            </a:r>
            <a:r>
              <a:rPr lang="lv-LV" baseline="0" dirty="0"/>
              <a:t> </a:t>
            </a:r>
            <a:r>
              <a:rPr lang="lv-LV" baseline="0" dirty="0" err="1"/>
              <a:t>example</a:t>
            </a:r>
            <a:r>
              <a:rPr lang="lv-LV" baseline="0" dirty="0"/>
              <a:t> </a:t>
            </a:r>
            <a:endParaRPr lang="en-US" dirty="0"/>
          </a:p>
        </p:txBody>
      </p:sp>
      <p:sp>
        <p:nvSpPr>
          <p:cNvPr id="13" name="Text Placeholder 12"/>
          <p:cNvSpPr>
            <a:spLocks noGrp="1"/>
          </p:cNvSpPr>
          <p:nvPr>
            <p:ph type="body" sz="quarter" idx="12" hasCustomPrompt="1"/>
          </p:nvPr>
        </p:nvSpPr>
        <p:spPr>
          <a:xfrm>
            <a:off x="1458524" y="1765150"/>
            <a:ext cx="14190134" cy="825650"/>
          </a:xfrm>
          <a:prstGeom prst="rect">
            <a:avLst/>
          </a:prstGeom>
        </p:spPr>
        <p:txBody>
          <a:bodyPr lIns="0" tIns="0" rIns="0" bIns="0">
            <a:normAutofit/>
          </a:bodyPr>
          <a:lstStyle>
            <a:lvl1pPr algn="l">
              <a:defRPr sz="4000" b="1" baseline="0">
                <a:latin typeface="Arial" panose="020B0604020202020204" pitchFamily="34" charset="0"/>
                <a:cs typeface="Arial" panose="020B0604020202020204" pitchFamily="34" charset="0"/>
              </a:defRPr>
            </a:lvl1pPr>
            <a:lvl2pPr algn="l">
              <a:defRPr sz="5689">
                <a:latin typeface="Arial" panose="020B0604020202020204" pitchFamily="34" charset="0"/>
                <a:cs typeface="Arial" panose="020B0604020202020204" pitchFamily="34" charset="0"/>
              </a:defRPr>
            </a:lvl2pPr>
          </a:lstStyle>
          <a:p>
            <a:pPr lvl="0"/>
            <a:r>
              <a:rPr lang="lv-LV" dirty="0"/>
              <a:t>Mandatory </a:t>
            </a:r>
            <a:r>
              <a:rPr lang="lv-LV" dirty="0" err="1"/>
              <a:t>field</a:t>
            </a:r>
            <a:r>
              <a:rPr lang="lv-LV" dirty="0"/>
              <a:t>: </a:t>
            </a:r>
            <a:r>
              <a:rPr lang="lv-LV" dirty="0" err="1"/>
              <a:t>Author’s</a:t>
            </a:r>
            <a:r>
              <a:rPr lang="lv-LV" dirty="0"/>
              <a:t> </a:t>
            </a:r>
            <a:r>
              <a:rPr lang="lv-LV" dirty="0" err="1"/>
              <a:t>name</a:t>
            </a:r>
            <a:r>
              <a:rPr lang="lv-LV" dirty="0"/>
              <a:t>, </a:t>
            </a:r>
            <a:r>
              <a:rPr lang="lv-LV" dirty="0" err="1"/>
              <a:t>surname</a:t>
            </a:r>
            <a:r>
              <a:rPr lang="lv-LV" dirty="0"/>
              <a:t> </a:t>
            </a:r>
            <a:r>
              <a:rPr lang="lv-LV" dirty="0" err="1"/>
              <a:t>Affiliation</a:t>
            </a:r>
            <a:endParaRPr lang="en-US" dirty="0"/>
          </a:p>
        </p:txBody>
      </p:sp>
      <p:sp>
        <p:nvSpPr>
          <p:cNvPr id="15" name="Text Placeholder 14"/>
          <p:cNvSpPr>
            <a:spLocks noGrp="1"/>
          </p:cNvSpPr>
          <p:nvPr>
            <p:ph type="body" sz="quarter" idx="13" hasCustomPrompt="1"/>
          </p:nvPr>
        </p:nvSpPr>
        <p:spPr>
          <a:xfrm>
            <a:off x="1458524" y="2743200"/>
            <a:ext cx="14207621" cy="492250"/>
          </a:xfrm>
          <a:prstGeom prst="rect">
            <a:avLst/>
          </a:prstGeom>
        </p:spPr>
        <p:txBody>
          <a:bodyPr lIns="0" tIns="0" rIns="0" bIns="0">
            <a:noAutofit/>
          </a:bodyPr>
          <a:lstStyle>
            <a:lvl1pPr>
              <a:defRPr sz="3500" u="none" baseline="0">
                <a:solidFill>
                  <a:srgbClr val="8E001C"/>
                </a:solidFill>
                <a:latin typeface="Arial" panose="020B0604020202020204" pitchFamily="34" charset="0"/>
                <a:cs typeface="Arial" panose="020B0604020202020204" pitchFamily="34" charset="0"/>
              </a:defRPr>
            </a:lvl1pPr>
            <a:lvl2pPr>
              <a:defRPr sz="4867">
                <a:latin typeface="Arial" panose="020B0604020202020204" pitchFamily="34" charset="0"/>
                <a:cs typeface="Arial" panose="020B0604020202020204" pitchFamily="34" charset="0"/>
              </a:defRPr>
            </a:lvl2pPr>
            <a:lvl3pPr>
              <a:defRPr sz="4867">
                <a:latin typeface="Arial" panose="020B0604020202020204" pitchFamily="34" charset="0"/>
                <a:cs typeface="Arial" panose="020B0604020202020204" pitchFamily="34" charset="0"/>
              </a:defRPr>
            </a:lvl3pPr>
            <a:lvl4pPr>
              <a:defRPr sz="4867">
                <a:latin typeface="Arial" panose="020B0604020202020204" pitchFamily="34" charset="0"/>
                <a:cs typeface="Arial" panose="020B0604020202020204" pitchFamily="34" charset="0"/>
              </a:defRPr>
            </a:lvl4pPr>
            <a:lvl5pPr>
              <a:defRPr sz="4867">
                <a:latin typeface="Arial" panose="020B0604020202020204" pitchFamily="34" charset="0"/>
                <a:cs typeface="Arial" panose="020B0604020202020204" pitchFamily="34" charset="0"/>
              </a:defRPr>
            </a:lvl5pPr>
          </a:lstStyle>
          <a:p>
            <a:pPr lvl="0"/>
            <a:r>
              <a:rPr lang="lv-LV" dirty="0" err="1"/>
              <a:t>Introduction</a:t>
            </a:r>
            <a:r>
              <a:rPr lang="lv-LV" dirty="0"/>
              <a:t>  </a:t>
            </a:r>
            <a:endParaRPr lang="en-US" dirty="0"/>
          </a:p>
        </p:txBody>
      </p:sp>
      <p:sp>
        <p:nvSpPr>
          <p:cNvPr id="22" name="Picture Placeholder 21"/>
          <p:cNvSpPr>
            <a:spLocks noGrp="1"/>
          </p:cNvSpPr>
          <p:nvPr>
            <p:ph type="pic" sz="quarter" idx="14" hasCustomPrompt="1"/>
          </p:nvPr>
        </p:nvSpPr>
        <p:spPr>
          <a:xfrm>
            <a:off x="1458524" y="6200335"/>
            <a:ext cx="14221732" cy="2696547"/>
          </a:xfrm>
          <a:prstGeom prst="rect">
            <a:avLst/>
          </a:prstGeom>
        </p:spPr>
        <p:txBody>
          <a:bodyPr lIns="0" tIns="0" rIns="0" bIns="0"/>
          <a:lstStyle>
            <a:lvl1pPr>
              <a:defRPr sz="3000">
                <a:latin typeface="Arial" panose="020B0604020202020204" pitchFamily="34" charset="0"/>
                <a:cs typeface="Arial" panose="020B0604020202020204" pitchFamily="34" charset="0"/>
              </a:defRPr>
            </a:lvl1pPr>
          </a:lstStyle>
          <a:p>
            <a:r>
              <a:rPr lang="lv-LV" dirty="0" err="1"/>
              <a:t>Add</a:t>
            </a:r>
            <a:r>
              <a:rPr lang="lv-LV" dirty="0"/>
              <a:t> </a:t>
            </a:r>
            <a:r>
              <a:rPr lang="lv-LV" dirty="0" err="1"/>
              <a:t>your</a:t>
            </a:r>
            <a:r>
              <a:rPr lang="lv-LV" dirty="0"/>
              <a:t> </a:t>
            </a:r>
            <a:r>
              <a:rPr lang="lv-LV" dirty="0" err="1"/>
              <a:t>picture</a:t>
            </a:r>
            <a:endParaRPr lang="lv-LV" dirty="0"/>
          </a:p>
        </p:txBody>
      </p:sp>
      <p:sp>
        <p:nvSpPr>
          <p:cNvPr id="26" name="Text Placeholder 8"/>
          <p:cNvSpPr>
            <a:spLocks noGrp="1"/>
          </p:cNvSpPr>
          <p:nvPr>
            <p:ph type="body" sz="quarter" idx="15" hasCustomPrompt="1"/>
          </p:nvPr>
        </p:nvSpPr>
        <p:spPr>
          <a:xfrm>
            <a:off x="1458524" y="9720580"/>
            <a:ext cx="14253423" cy="2451962"/>
          </a:xfrm>
          <a:prstGeom prst="rect">
            <a:avLst/>
          </a:prstGeom>
        </p:spPr>
        <p:txBody>
          <a:bodyPr lIns="0" tIns="0" rIns="0" bIns="0">
            <a:normAutofit/>
          </a:bodyPr>
          <a:lstStyle>
            <a:lvl1pPr algn="just">
              <a:defRPr sz="3000">
                <a:latin typeface="Arial" panose="020B0604020202020204" pitchFamily="34" charset="0"/>
                <a:cs typeface="Arial" panose="020B0604020202020204" pitchFamily="34" charset="0"/>
              </a:defRPr>
            </a:lvl1pPr>
            <a:lvl2pPr algn="just">
              <a:defRPr sz="2737">
                <a:latin typeface="Arial" panose="020B0604020202020204" pitchFamily="34" charset="0"/>
                <a:cs typeface="Arial" panose="020B0604020202020204" pitchFamily="34" charset="0"/>
              </a:defRPr>
            </a:lvl2pPr>
            <a:lvl3pPr algn="just">
              <a:defRPr sz="2737">
                <a:latin typeface="Arial" panose="020B0604020202020204" pitchFamily="34" charset="0"/>
                <a:cs typeface="Arial" panose="020B0604020202020204" pitchFamily="34" charset="0"/>
              </a:defRPr>
            </a:lvl3pPr>
            <a:lvl4pPr algn="just">
              <a:defRPr sz="2737">
                <a:latin typeface="Arial" panose="020B0604020202020204" pitchFamily="34" charset="0"/>
                <a:cs typeface="Arial" panose="020B0604020202020204" pitchFamily="34" charset="0"/>
              </a:defRPr>
            </a:lvl4pPr>
            <a:lvl5pPr algn="just">
              <a:defRPr sz="2737">
                <a:latin typeface="Arial" panose="020B0604020202020204" pitchFamily="34" charset="0"/>
                <a:cs typeface="Arial" panose="020B0604020202020204" pitchFamily="34" charset="0"/>
              </a:defRPr>
            </a:lvl5pPr>
          </a:lstStyle>
          <a:p>
            <a:pPr lvl="0"/>
            <a:r>
              <a:rPr lang="lv-LV" dirty="0" err="1"/>
              <a:t>Add</a:t>
            </a:r>
            <a:r>
              <a:rPr lang="lv-LV" dirty="0"/>
              <a:t> </a:t>
            </a:r>
            <a:r>
              <a:rPr lang="lv-LV" dirty="0" err="1"/>
              <a:t>your</a:t>
            </a:r>
            <a:r>
              <a:rPr lang="lv-LV" dirty="0"/>
              <a:t> </a:t>
            </a:r>
            <a:r>
              <a:rPr lang="lv-LV" dirty="0" err="1"/>
              <a:t>text</a:t>
            </a:r>
            <a:endParaRPr lang="en-US" dirty="0"/>
          </a:p>
        </p:txBody>
      </p:sp>
      <p:sp>
        <p:nvSpPr>
          <p:cNvPr id="27" name="Text Placeholder 14"/>
          <p:cNvSpPr>
            <a:spLocks noGrp="1"/>
          </p:cNvSpPr>
          <p:nvPr>
            <p:ph type="body" sz="quarter" idx="16" hasCustomPrompt="1"/>
          </p:nvPr>
        </p:nvSpPr>
        <p:spPr>
          <a:xfrm>
            <a:off x="1458524" y="9020219"/>
            <a:ext cx="14222219" cy="492250"/>
          </a:xfrm>
          <a:prstGeom prst="rect">
            <a:avLst/>
          </a:prstGeom>
        </p:spPr>
        <p:txBody>
          <a:bodyPr lIns="0" tIns="0" rIns="0" bIns="0">
            <a:noAutofit/>
          </a:bodyPr>
          <a:lstStyle>
            <a:lvl1pPr>
              <a:defRPr sz="3500" u="none">
                <a:solidFill>
                  <a:srgbClr val="8E001C"/>
                </a:solidFill>
                <a:latin typeface="Arial" panose="020B0604020202020204" pitchFamily="34" charset="0"/>
                <a:cs typeface="Arial" panose="020B0604020202020204" pitchFamily="34" charset="0"/>
              </a:defRPr>
            </a:lvl1pPr>
            <a:lvl2pPr>
              <a:defRPr sz="4867">
                <a:latin typeface="Arial" panose="020B0604020202020204" pitchFamily="34" charset="0"/>
                <a:cs typeface="Arial" panose="020B0604020202020204" pitchFamily="34" charset="0"/>
              </a:defRPr>
            </a:lvl2pPr>
            <a:lvl3pPr>
              <a:defRPr sz="4867">
                <a:latin typeface="Arial" panose="020B0604020202020204" pitchFamily="34" charset="0"/>
                <a:cs typeface="Arial" panose="020B0604020202020204" pitchFamily="34" charset="0"/>
              </a:defRPr>
            </a:lvl3pPr>
            <a:lvl4pPr>
              <a:defRPr sz="4867">
                <a:latin typeface="Arial" panose="020B0604020202020204" pitchFamily="34" charset="0"/>
                <a:cs typeface="Arial" panose="020B0604020202020204" pitchFamily="34" charset="0"/>
              </a:defRPr>
            </a:lvl4pPr>
            <a:lvl5pPr>
              <a:defRPr sz="4867">
                <a:latin typeface="Arial" panose="020B0604020202020204" pitchFamily="34" charset="0"/>
                <a:cs typeface="Arial" panose="020B0604020202020204" pitchFamily="34" charset="0"/>
              </a:defRPr>
            </a:lvl5pPr>
          </a:lstStyle>
          <a:p>
            <a:pPr lvl="0"/>
            <a:r>
              <a:rPr lang="lv-LV" dirty="0" err="1"/>
              <a:t>Aim</a:t>
            </a:r>
            <a:r>
              <a:rPr lang="lv-LV" dirty="0"/>
              <a:t> </a:t>
            </a:r>
            <a:r>
              <a:rPr lang="lv-LV" dirty="0" err="1"/>
              <a:t>of</a:t>
            </a:r>
            <a:r>
              <a:rPr lang="lv-LV" dirty="0"/>
              <a:t> </a:t>
            </a:r>
            <a:r>
              <a:rPr lang="lv-LV" dirty="0" err="1"/>
              <a:t>the</a:t>
            </a:r>
            <a:r>
              <a:rPr lang="lv-LV" dirty="0"/>
              <a:t> </a:t>
            </a:r>
            <a:r>
              <a:rPr lang="lv-LV" dirty="0" err="1"/>
              <a:t>project</a:t>
            </a:r>
            <a:endParaRPr lang="lv-LV" dirty="0"/>
          </a:p>
          <a:p>
            <a:pPr lvl="0"/>
            <a:endParaRPr lang="en-US" dirty="0"/>
          </a:p>
        </p:txBody>
      </p:sp>
      <p:sp>
        <p:nvSpPr>
          <p:cNvPr id="28" name="Text Placeholder 8"/>
          <p:cNvSpPr>
            <a:spLocks noGrp="1"/>
          </p:cNvSpPr>
          <p:nvPr>
            <p:ph type="body" sz="quarter" idx="17" hasCustomPrompt="1"/>
          </p:nvPr>
        </p:nvSpPr>
        <p:spPr>
          <a:xfrm>
            <a:off x="1458524" y="13077704"/>
            <a:ext cx="14199321" cy="3339104"/>
          </a:xfrm>
          <a:prstGeom prst="rect">
            <a:avLst/>
          </a:prstGeom>
        </p:spPr>
        <p:txBody>
          <a:bodyPr lIns="0" tIns="0" rIns="0" bIns="0">
            <a:normAutofit/>
          </a:bodyPr>
          <a:lstStyle>
            <a:lvl1pPr algn="just">
              <a:defRPr sz="3000">
                <a:latin typeface="Arial" panose="020B0604020202020204" pitchFamily="34" charset="0"/>
                <a:cs typeface="Arial" panose="020B0604020202020204" pitchFamily="34" charset="0"/>
              </a:defRPr>
            </a:lvl1pPr>
            <a:lvl2pPr algn="just">
              <a:defRPr sz="2737">
                <a:latin typeface="Arial" panose="020B0604020202020204" pitchFamily="34" charset="0"/>
                <a:cs typeface="Arial" panose="020B0604020202020204" pitchFamily="34" charset="0"/>
              </a:defRPr>
            </a:lvl2pPr>
            <a:lvl3pPr algn="just">
              <a:defRPr sz="2737">
                <a:latin typeface="Arial" panose="020B0604020202020204" pitchFamily="34" charset="0"/>
                <a:cs typeface="Arial" panose="020B0604020202020204" pitchFamily="34" charset="0"/>
              </a:defRPr>
            </a:lvl3pPr>
            <a:lvl4pPr algn="just">
              <a:defRPr sz="2737">
                <a:latin typeface="Arial" panose="020B0604020202020204" pitchFamily="34" charset="0"/>
                <a:cs typeface="Arial" panose="020B0604020202020204" pitchFamily="34" charset="0"/>
              </a:defRPr>
            </a:lvl4pPr>
            <a:lvl5pPr algn="just">
              <a:defRPr sz="2737">
                <a:latin typeface="Arial" panose="020B0604020202020204" pitchFamily="34" charset="0"/>
                <a:cs typeface="Arial" panose="020B0604020202020204" pitchFamily="34" charset="0"/>
              </a:defRPr>
            </a:lvl5pPr>
          </a:lstStyle>
          <a:p>
            <a:pPr lvl="0"/>
            <a:r>
              <a:rPr lang="lv-LV" dirty="0" err="1"/>
              <a:t>Add</a:t>
            </a:r>
            <a:r>
              <a:rPr lang="lv-LV" dirty="0"/>
              <a:t> </a:t>
            </a:r>
            <a:r>
              <a:rPr lang="lv-LV" dirty="0" err="1"/>
              <a:t>your</a:t>
            </a:r>
            <a:r>
              <a:rPr lang="lv-LV" dirty="0"/>
              <a:t> </a:t>
            </a:r>
            <a:r>
              <a:rPr lang="lv-LV" dirty="0" err="1"/>
              <a:t>text</a:t>
            </a:r>
            <a:endParaRPr lang="en-US" dirty="0"/>
          </a:p>
        </p:txBody>
      </p:sp>
      <p:sp>
        <p:nvSpPr>
          <p:cNvPr id="29" name="Text Placeholder 14"/>
          <p:cNvSpPr>
            <a:spLocks noGrp="1"/>
          </p:cNvSpPr>
          <p:nvPr>
            <p:ph type="body" sz="quarter" idx="18" hasCustomPrompt="1"/>
          </p:nvPr>
        </p:nvSpPr>
        <p:spPr>
          <a:xfrm>
            <a:off x="1458524" y="12295881"/>
            <a:ext cx="14245126" cy="573712"/>
          </a:xfrm>
          <a:prstGeom prst="rect">
            <a:avLst/>
          </a:prstGeom>
        </p:spPr>
        <p:txBody>
          <a:bodyPr lIns="0" tIns="0" rIns="0" bIns="0">
            <a:noAutofit/>
          </a:bodyPr>
          <a:lstStyle>
            <a:lvl1pPr>
              <a:defRPr sz="3500" u="none">
                <a:solidFill>
                  <a:srgbClr val="8E001C"/>
                </a:solidFill>
                <a:latin typeface="Arial" panose="020B0604020202020204" pitchFamily="34" charset="0"/>
                <a:cs typeface="Arial" panose="020B0604020202020204" pitchFamily="34" charset="0"/>
              </a:defRPr>
            </a:lvl1pPr>
            <a:lvl2pPr>
              <a:defRPr sz="4867">
                <a:latin typeface="Arial" panose="020B0604020202020204" pitchFamily="34" charset="0"/>
                <a:cs typeface="Arial" panose="020B0604020202020204" pitchFamily="34" charset="0"/>
              </a:defRPr>
            </a:lvl2pPr>
            <a:lvl3pPr>
              <a:defRPr sz="4867">
                <a:latin typeface="Arial" panose="020B0604020202020204" pitchFamily="34" charset="0"/>
                <a:cs typeface="Arial" panose="020B0604020202020204" pitchFamily="34" charset="0"/>
              </a:defRPr>
            </a:lvl3pPr>
            <a:lvl4pPr>
              <a:defRPr sz="4867">
                <a:latin typeface="Arial" panose="020B0604020202020204" pitchFamily="34" charset="0"/>
                <a:cs typeface="Arial" panose="020B0604020202020204" pitchFamily="34" charset="0"/>
              </a:defRPr>
            </a:lvl4pPr>
            <a:lvl5pPr>
              <a:defRPr sz="4867">
                <a:latin typeface="Arial" panose="020B0604020202020204" pitchFamily="34" charset="0"/>
                <a:cs typeface="Arial" panose="020B0604020202020204" pitchFamily="34" charset="0"/>
              </a:defRPr>
            </a:lvl5pPr>
          </a:lstStyle>
          <a:p>
            <a:pPr lvl="0"/>
            <a:r>
              <a:rPr lang="lv-LV" dirty="0" err="1"/>
              <a:t>Materials</a:t>
            </a:r>
            <a:r>
              <a:rPr lang="lv-LV" dirty="0"/>
              <a:t> </a:t>
            </a:r>
            <a:r>
              <a:rPr lang="lv-LV" dirty="0" err="1"/>
              <a:t>and</a:t>
            </a:r>
            <a:r>
              <a:rPr lang="lv-LV" dirty="0"/>
              <a:t> </a:t>
            </a:r>
            <a:r>
              <a:rPr lang="lv-LV" dirty="0" err="1"/>
              <a:t>methods</a:t>
            </a:r>
            <a:endParaRPr lang="lv-LV" dirty="0"/>
          </a:p>
          <a:p>
            <a:pPr lvl="0"/>
            <a:endParaRPr lang="en-US" dirty="0"/>
          </a:p>
        </p:txBody>
      </p:sp>
      <p:sp>
        <p:nvSpPr>
          <p:cNvPr id="30" name="Text Placeholder 8"/>
          <p:cNvSpPr>
            <a:spLocks noGrp="1"/>
          </p:cNvSpPr>
          <p:nvPr>
            <p:ph type="body" sz="quarter" idx="19" hasCustomPrompt="1"/>
          </p:nvPr>
        </p:nvSpPr>
        <p:spPr>
          <a:xfrm>
            <a:off x="16711162" y="3443564"/>
            <a:ext cx="14358692" cy="2857737"/>
          </a:xfrm>
          <a:prstGeom prst="rect">
            <a:avLst/>
          </a:prstGeom>
        </p:spPr>
        <p:txBody>
          <a:bodyPr lIns="0" tIns="0" rIns="0" bIns="0">
            <a:normAutofit/>
          </a:bodyPr>
          <a:lstStyle>
            <a:lvl1pPr algn="just">
              <a:defRPr sz="3000">
                <a:latin typeface="Arial" panose="020B0604020202020204" pitchFamily="34" charset="0"/>
                <a:cs typeface="Arial" panose="020B0604020202020204" pitchFamily="34" charset="0"/>
              </a:defRPr>
            </a:lvl1pPr>
            <a:lvl2pPr algn="just">
              <a:defRPr sz="2737">
                <a:latin typeface="Arial" panose="020B0604020202020204" pitchFamily="34" charset="0"/>
                <a:cs typeface="Arial" panose="020B0604020202020204" pitchFamily="34" charset="0"/>
              </a:defRPr>
            </a:lvl2pPr>
            <a:lvl3pPr algn="just">
              <a:defRPr sz="2737">
                <a:latin typeface="Arial" panose="020B0604020202020204" pitchFamily="34" charset="0"/>
                <a:cs typeface="Arial" panose="020B0604020202020204" pitchFamily="34" charset="0"/>
              </a:defRPr>
            </a:lvl3pPr>
            <a:lvl4pPr algn="just">
              <a:defRPr sz="2737">
                <a:latin typeface="Arial" panose="020B0604020202020204" pitchFamily="34" charset="0"/>
                <a:cs typeface="Arial" panose="020B0604020202020204" pitchFamily="34" charset="0"/>
              </a:defRPr>
            </a:lvl4pPr>
            <a:lvl5pPr algn="just">
              <a:defRPr sz="2737">
                <a:latin typeface="Arial" panose="020B0604020202020204" pitchFamily="34" charset="0"/>
                <a:cs typeface="Arial" panose="020B0604020202020204" pitchFamily="34" charset="0"/>
              </a:defRPr>
            </a:lvl5pPr>
          </a:lstStyle>
          <a:p>
            <a:pPr lvl="0"/>
            <a:r>
              <a:rPr lang="lv-LV" dirty="0" err="1"/>
              <a:t>Add</a:t>
            </a:r>
            <a:r>
              <a:rPr lang="lv-LV" dirty="0"/>
              <a:t> </a:t>
            </a:r>
            <a:r>
              <a:rPr lang="lv-LV" dirty="0" err="1"/>
              <a:t>your</a:t>
            </a:r>
            <a:r>
              <a:rPr lang="lv-LV" dirty="0"/>
              <a:t> </a:t>
            </a:r>
            <a:r>
              <a:rPr lang="lv-LV" dirty="0" err="1"/>
              <a:t>text</a:t>
            </a:r>
            <a:endParaRPr lang="en-US" dirty="0"/>
          </a:p>
        </p:txBody>
      </p:sp>
      <p:sp>
        <p:nvSpPr>
          <p:cNvPr id="31" name="Text Placeholder 14"/>
          <p:cNvSpPr>
            <a:spLocks noGrp="1"/>
          </p:cNvSpPr>
          <p:nvPr>
            <p:ph type="body" sz="quarter" idx="20" hasCustomPrompt="1"/>
          </p:nvPr>
        </p:nvSpPr>
        <p:spPr>
          <a:xfrm>
            <a:off x="16711162" y="2743200"/>
            <a:ext cx="14358692" cy="573712"/>
          </a:xfrm>
          <a:prstGeom prst="rect">
            <a:avLst/>
          </a:prstGeom>
        </p:spPr>
        <p:txBody>
          <a:bodyPr lIns="0" tIns="0" rIns="0" bIns="0">
            <a:noAutofit/>
          </a:bodyPr>
          <a:lstStyle>
            <a:lvl1pPr>
              <a:defRPr sz="3500" u="none">
                <a:solidFill>
                  <a:srgbClr val="8E001C"/>
                </a:solidFill>
                <a:latin typeface="Arial" panose="020B0604020202020204" pitchFamily="34" charset="0"/>
                <a:cs typeface="Arial" panose="020B0604020202020204" pitchFamily="34" charset="0"/>
              </a:defRPr>
            </a:lvl1pPr>
            <a:lvl2pPr>
              <a:defRPr sz="4867">
                <a:latin typeface="Arial" panose="020B0604020202020204" pitchFamily="34" charset="0"/>
                <a:cs typeface="Arial" panose="020B0604020202020204" pitchFamily="34" charset="0"/>
              </a:defRPr>
            </a:lvl2pPr>
            <a:lvl3pPr>
              <a:defRPr sz="4867">
                <a:latin typeface="Arial" panose="020B0604020202020204" pitchFamily="34" charset="0"/>
                <a:cs typeface="Arial" panose="020B0604020202020204" pitchFamily="34" charset="0"/>
              </a:defRPr>
            </a:lvl3pPr>
            <a:lvl4pPr>
              <a:defRPr sz="4867">
                <a:latin typeface="Arial" panose="020B0604020202020204" pitchFamily="34" charset="0"/>
                <a:cs typeface="Arial" panose="020B0604020202020204" pitchFamily="34" charset="0"/>
              </a:defRPr>
            </a:lvl4pPr>
            <a:lvl5pPr>
              <a:defRPr sz="4867">
                <a:latin typeface="Arial" panose="020B0604020202020204" pitchFamily="34" charset="0"/>
                <a:cs typeface="Arial" panose="020B0604020202020204" pitchFamily="34" charset="0"/>
              </a:defRPr>
            </a:lvl5pPr>
          </a:lstStyle>
          <a:p>
            <a:pPr lvl="0"/>
            <a:r>
              <a:rPr lang="lv-LV" dirty="0" err="1"/>
              <a:t>Results</a:t>
            </a:r>
            <a:endParaRPr lang="lv-LV" dirty="0"/>
          </a:p>
          <a:p>
            <a:pPr lvl="0"/>
            <a:endParaRPr lang="en-US" dirty="0"/>
          </a:p>
        </p:txBody>
      </p:sp>
      <p:sp>
        <p:nvSpPr>
          <p:cNvPr id="33" name="Chart Placeholder 32"/>
          <p:cNvSpPr>
            <a:spLocks noGrp="1"/>
          </p:cNvSpPr>
          <p:nvPr>
            <p:ph type="chart" sz="quarter" idx="21" hasCustomPrompt="1"/>
          </p:nvPr>
        </p:nvSpPr>
        <p:spPr>
          <a:xfrm>
            <a:off x="16711162" y="6474755"/>
            <a:ext cx="14358692" cy="3259447"/>
          </a:xfrm>
          <a:prstGeom prst="rect">
            <a:avLst/>
          </a:prstGeom>
        </p:spPr>
        <p:txBody>
          <a:bodyPr lIns="0" tIns="0" rIns="0" bIns="0"/>
          <a:lstStyle>
            <a:lvl1pPr>
              <a:defRPr sz="3000" baseline="0">
                <a:latin typeface="Arial" panose="020B0604020202020204" pitchFamily="34" charset="0"/>
                <a:cs typeface="Arial" panose="020B0604020202020204" pitchFamily="34" charset="0"/>
              </a:defRPr>
            </a:lvl1pPr>
          </a:lstStyle>
          <a:p>
            <a:r>
              <a:rPr lang="lv-LV" dirty="0" err="1"/>
              <a:t>Add</a:t>
            </a:r>
            <a:r>
              <a:rPr lang="lv-LV" dirty="0"/>
              <a:t> </a:t>
            </a:r>
            <a:r>
              <a:rPr lang="lv-LV" dirty="0" err="1"/>
              <a:t>your</a:t>
            </a:r>
            <a:r>
              <a:rPr lang="lv-LV" dirty="0"/>
              <a:t> </a:t>
            </a:r>
            <a:r>
              <a:rPr lang="lv-LV" dirty="0" err="1"/>
              <a:t>chart</a:t>
            </a:r>
            <a:endParaRPr lang="lv-LV" dirty="0"/>
          </a:p>
        </p:txBody>
      </p:sp>
      <p:sp>
        <p:nvSpPr>
          <p:cNvPr id="37" name="Text Placeholder 8"/>
          <p:cNvSpPr>
            <a:spLocks noGrp="1"/>
          </p:cNvSpPr>
          <p:nvPr>
            <p:ph type="body" sz="quarter" idx="22" hasCustomPrompt="1"/>
          </p:nvPr>
        </p:nvSpPr>
        <p:spPr>
          <a:xfrm>
            <a:off x="16711162" y="10489674"/>
            <a:ext cx="14358692" cy="5927134"/>
          </a:xfrm>
          <a:prstGeom prst="rect">
            <a:avLst/>
          </a:prstGeom>
        </p:spPr>
        <p:txBody>
          <a:bodyPr lIns="0" tIns="0" rIns="0" bIns="0">
            <a:normAutofit/>
          </a:bodyPr>
          <a:lstStyle>
            <a:lvl1pPr algn="just">
              <a:defRPr sz="3000">
                <a:latin typeface="Arial" panose="020B0604020202020204" pitchFamily="34" charset="0"/>
                <a:cs typeface="Arial" panose="020B0604020202020204" pitchFamily="34" charset="0"/>
              </a:defRPr>
            </a:lvl1pPr>
            <a:lvl2pPr algn="just">
              <a:defRPr sz="2737">
                <a:latin typeface="Arial" panose="020B0604020202020204" pitchFamily="34" charset="0"/>
                <a:cs typeface="Arial" panose="020B0604020202020204" pitchFamily="34" charset="0"/>
              </a:defRPr>
            </a:lvl2pPr>
            <a:lvl3pPr algn="just">
              <a:defRPr sz="2737">
                <a:latin typeface="Arial" panose="020B0604020202020204" pitchFamily="34" charset="0"/>
                <a:cs typeface="Arial" panose="020B0604020202020204" pitchFamily="34" charset="0"/>
              </a:defRPr>
            </a:lvl3pPr>
            <a:lvl4pPr algn="just">
              <a:defRPr sz="2737">
                <a:latin typeface="Arial" panose="020B0604020202020204" pitchFamily="34" charset="0"/>
                <a:cs typeface="Arial" panose="020B0604020202020204" pitchFamily="34" charset="0"/>
              </a:defRPr>
            </a:lvl4pPr>
            <a:lvl5pPr algn="just">
              <a:defRPr sz="2737">
                <a:latin typeface="Arial" panose="020B0604020202020204" pitchFamily="34" charset="0"/>
                <a:cs typeface="Arial" panose="020B0604020202020204" pitchFamily="34" charset="0"/>
              </a:defRPr>
            </a:lvl5pPr>
          </a:lstStyle>
          <a:p>
            <a:pPr lvl="0"/>
            <a:r>
              <a:rPr lang="lv-LV" dirty="0" err="1"/>
              <a:t>Add</a:t>
            </a:r>
            <a:r>
              <a:rPr lang="lv-LV" dirty="0"/>
              <a:t> </a:t>
            </a:r>
            <a:r>
              <a:rPr lang="lv-LV" dirty="0" err="1"/>
              <a:t>your</a:t>
            </a:r>
            <a:r>
              <a:rPr lang="lv-LV" dirty="0"/>
              <a:t> </a:t>
            </a:r>
            <a:r>
              <a:rPr lang="lv-LV" dirty="0" err="1"/>
              <a:t>text</a:t>
            </a:r>
            <a:endParaRPr lang="en-US" dirty="0"/>
          </a:p>
        </p:txBody>
      </p:sp>
      <p:sp>
        <p:nvSpPr>
          <p:cNvPr id="38" name="Text Placeholder 14"/>
          <p:cNvSpPr>
            <a:spLocks noGrp="1"/>
          </p:cNvSpPr>
          <p:nvPr>
            <p:ph type="body" sz="quarter" idx="23" hasCustomPrompt="1"/>
          </p:nvPr>
        </p:nvSpPr>
        <p:spPr>
          <a:xfrm>
            <a:off x="16711162" y="9768781"/>
            <a:ext cx="14358692" cy="492250"/>
          </a:xfrm>
          <a:prstGeom prst="rect">
            <a:avLst/>
          </a:prstGeom>
        </p:spPr>
        <p:txBody>
          <a:bodyPr lIns="0" tIns="0" rIns="0" bIns="0">
            <a:noAutofit/>
          </a:bodyPr>
          <a:lstStyle>
            <a:lvl1pPr>
              <a:defRPr sz="3500" u="none">
                <a:solidFill>
                  <a:srgbClr val="8E001C"/>
                </a:solidFill>
                <a:latin typeface="Arial" panose="020B0604020202020204" pitchFamily="34" charset="0"/>
                <a:cs typeface="Arial" panose="020B0604020202020204" pitchFamily="34" charset="0"/>
              </a:defRPr>
            </a:lvl1pPr>
            <a:lvl2pPr>
              <a:defRPr sz="4867">
                <a:latin typeface="Arial" panose="020B0604020202020204" pitchFamily="34" charset="0"/>
                <a:cs typeface="Arial" panose="020B0604020202020204" pitchFamily="34" charset="0"/>
              </a:defRPr>
            </a:lvl2pPr>
            <a:lvl3pPr>
              <a:defRPr sz="4867">
                <a:latin typeface="Arial" panose="020B0604020202020204" pitchFamily="34" charset="0"/>
                <a:cs typeface="Arial" panose="020B0604020202020204" pitchFamily="34" charset="0"/>
              </a:defRPr>
            </a:lvl3pPr>
            <a:lvl4pPr>
              <a:defRPr sz="4867">
                <a:latin typeface="Arial" panose="020B0604020202020204" pitchFamily="34" charset="0"/>
                <a:cs typeface="Arial" panose="020B0604020202020204" pitchFamily="34" charset="0"/>
              </a:defRPr>
            </a:lvl4pPr>
            <a:lvl5pPr>
              <a:defRPr sz="4867">
                <a:latin typeface="Arial" panose="020B0604020202020204" pitchFamily="34" charset="0"/>
                <a:cs typeface="Arial" panose="020B0604020202020204" pitchFamily="34" charset="0"/>
              </a:defRPr>
            </a:lvl5pPr>
          </a:lstStyle>
          <a:p>
            <a:pPr lvl="0"/>
            <a:r>
              <a:rPr lang="lv-LV" dirty="0" err="1"/>
              <a:t>Conclusions</a:t>
            </a:r>
            <a:endParaRPr lang="lv-LV" dirty="0"/>
          </a:p>
          <a:p>
            <a:pPr lvl="0"/>
            <a:endParaRPr lang="en-US" dirty="0"/>
          </a:p>
        </p:txBody>
      </p:sp>
      <p:sp>
        <p:nvSpPr>
          <p:cNvPr id="39" name="Text Placeholder 14"/>
          <p:cNvSpPr>
            <a:spLocks noGrp="1"/>
          </p:cNvSpPr>
          <p:nvPr>
            <p:ph type="body" sz="quarter" idx="24" hasCustomPrompt="1"/>
          </p:nvPr>
        </p:nvSpPr>
        <p:spPr>
          <a:xfrm>
            <a:off x="25359234" y="575048"/>
            <a:ext cx="5710620" cy="492250"/>
          </a:xfrm>
          <a:prstGeom prst="rect">
            <a:avLst/>
          </a:prstGeom>
        </p:spPr>
        <p:txBody>
          <a:bodyPr lIns="0" tIns="0" rIns="0" bIns="0">
            <a:noAutofit/>
          </a:bodyPr>
          <a:lstStyle>
            <a:lvl1pPr algn="r">
              <a:defRPr sz="3000" b="1" u="none" baseline="0">
                <a:solidFill>
                  <a:schemeClr val="bg1"/>
                </a:solidFill>
                <a:latin typeface="Arial" panose="020B0604020202020204" pitchFamily="34" charset="0"/>
                <a:cs typeface="Arial" panose="020B0604020202020204" pitchFamily="34" charset="0"/>
              </a:defRPr>
            </a:lvl1pPr>
            <a:lvl2pPr>
              <a:defRPr sz="4867">
                <a:latin typeface="Arial" panose="020B0604020202020204" pitchFamily="34" charset="0"/>
                <a:cs typeface="Arial" panose="020B0604020202020204" pitchFamily="34" charset="0"/>
              </a:defRPr>
            </a:lvl2pPr>
            <a:lvl3pPr>
              <a:defRPr sz="4867">
                <a:latin typeface="Arial" panose="020B0604020202020204" pitchFamily="34" charset="0"/>
                <a:cs typeface="Arial" panose="020B0604020202020204" pitchFamily="34" charset="0"/>
              </a:defRPr>
            </a:lvl3pPr>
            <a:lvl4pPr>
              <a:defRPr sz="4867">
                <a:latin typeface="Arial" panose="020B0604020202020204" pitchFamily="34" charset="0"/>
                <a:cs typeface="Arial" panose="020B0604020202020204" pitchFamily="34" charset="0"/>
              </a:defRPr>
            </a:lvl4pPr>
            <a:lvl5pPr>
              <a:defRPr sz="4867">
                <a:latin typeface="Arial" panose="020B0604020202020204" pitchFamily="34" charset="0"/>
                <a:cs typeface="Arial" panose="020B0604020202020204" pitchFamily="34" charset="0"/>
              </a:defRPr>
            </a:lvl5pPr>
          </a:lstStyle>
          <a:p>
            <a:pPr lvl="0"/>
            <a:r>
              <a:rPr lang="lv-LV" dirty="0"/>
              <a:t>PAPER ID (</a:t>
            </a:r>
            <a:r>
              <a:rPr lang="lv-LV" dirty="0" err="1"/>
              <a:t>mandatory</a:t>
            </a:r>
            <a:r>
              <a:rPr lang="lv-LV" dirty="0"/>
              <a:t> </a:t>
            </a:r>
            <a:r>
              <a:rPr lang="lv-LV" dirty="0" err="1"/>
              <a:t>field</a:t>
            </a:r>
            <a:r>
              <a:rPr lang="lv-LV" dirty="0"/>
              <a:t>)</a:t>
            </a:r>
          </a:p>
        </p:txBody>
      </p:sp>
      <p:sp>
        <p:nvSpPr>
          <p:cNvPr id="45" name="Picture Placeholder 44"/>
          <p:cNvSpPr>
            <a:spLocks noGrp="1"/>
          </p:cNvSpPr>
          <p:nvPr>
            <p:ph type="pic" sz="quarter" idx="26" hasCustomPrompt="1"/>
          </p:nvPr>
        </p:nvSpPr>
        <p:spPr>
          <a:xfrm>
            <a:off x="19732224" y="1676400"/>
            <a:ext cx="3240000" cy="1012708"/>
          </a:xfrm>
          <a:prstGeom prst="rect">
            <a:avLst/>
          </a:prstGeom>
        </p:spPr>
        <p:txBody>
          <a:bodyPr lIns="0" tIns="0" rIns="0" bIns="0"/>
          <a:lstStyle>
            <a:lvl1pPr>
              <a:defRPr sz="3500">
                <a:latin typeface="Arial" panose="020B0604020202020204" pitchFamily="34" charset="0"/>
                <a:cs typeface="Arial" panose="020B0604020202020204" pitchFamily="34" charset="0"/>
              </a:defRPr>
            </a:lvl1pPr>
          </a:lstStyle>
          <a:p>
            <a:r>
              <a:rPr lang="lv-LV" dirty="0" err="1"/>
              <a:t>Add</a:t>
            </a:r>
            <a:r>
              <a:rPr lang="lv-LV" dirty="0"/>
              <a:t> </a:t>
            </a:r>
            <a:r>
              <a:rPr lang="lv-LV" dirty="0" err="1"/>
              <a:t>your</a:t>
            </a:r>
            <a:r>
              <a:rPr lang="lv-LV" dirty="0"/>
              <a:t> logo (</a:t>
            </a:r>
            <a:r>
              <a:rPr lang="lv-LV" dirty="0" err="1"/>
              <a:t>if</a:t>
            </a:r>
            <a:r>
              <a:rPr lang="lv-LV" dirty="0"/>
              <a:t> </a:t>
            </a:r>
            <a:r>
              <a:rPr lang="lv-LV" dirty="0" err="1"/>
              <a:t>required</a:t>
            </a:r>
            <a:r>
              <a:rPr lang="lv-LV" dirty="0"/>
              <a:t>)</a:t>
            </a:r>
          </a:p>
        </p:txBody>
      </p:sp>
      <p:sp>
        <p:nvSpPr>
          <p:cNvPr id="3" name="Text Placeholder 2"/>
          <p:cNvSpPr>
            <a:spLocks noGrp="1"/>
          </p:cNvSpPr>
          <p:nvPr>
            <p:ph type="body" sz="quarter" idx="29"/>
          </p:nvPr>
        </p:nvSpPr>
        <p:spPr>
          <a:xfrm flipV="1">
            <a:off x="1458524" y="3338777"/>
            <a:ext cx="14222222" cy="10873"/>
          </a:xfrm>
          <a:prstGeom prst="rect">
            <a:avLst/>
          </a:prstGeom>
          <a:solidFill>
            <a:srgbClr val="8E001C"/>
          </a:solidFill>
        </p:spPr>
        <p:txBody>
          <a:bodyPr/>
          <a:lstStyle>
            <a:lvl1pPr>
              <a:defRPr>
                <a:noFill/>
              </a:defRPr>
            </a:lvl1pPr>
            <a:lvl2pPr>
              <a:defRPr>
                <a:noFill/>
              </a:defRPr>
            </a:lvl2pPr>
            <a:lvl3pPr algn="l">
              <a:defRPr>
                <a:noFill/>
              </a:defRPr>
            </a:lvl3pPr>
            <a:lvl4pPr algn="l">
              <a:defRPr>
                <a:noFill/>
              </a:defRPr>
            </a:lvl4pPr>
            <a:lvl5pPr algn="l">
              <a:defRPr>
                <a:noFill/>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lv-LV" dirty="0"/>
          </a:p>
        </p:txBody>
      </p:sp>
      <p:sp>
        <p:nvSpPr>
          <p:cNvPr id="32" name="Text Placeholder 2"/>
          <p:cNvSpPr>
            <a:spLocks noGrp="1"/>
          </p:cNvSpPr>
          <p:nvPr>
            <p:ph type="body" sz="quarter" idx="30"/>
          </p:nvPr>
        </p:nvSpPr>
        <p:spPr>
          <a:xfrm flipV="1">
            <a:off x="16711162" y="3341491"/>
            <a:ext cx="14336000" cy="10873"/>
          </a:xfrm>
          <a:prstGeom prst="rect">
            <a:avLst/>
          </a:prstGeom>
          <a:solidFill>
            <a:srgbClr val="8E001C"/>
          </a:solidFill>
        </p:spPr>
        <p:txBody>
          <a:bodyPr/>
          <a:lstStyle>
            <a:lvl1pPr>
              <a:defRPr>
                <a:noFill/>
              </a:defRPr>
            </a:lvl1pPr>
            <a:lvl2pPr>
              <a:defRPr>
                <a:noFill/>
              </a:defRPr>
            </a:lvl2pPr>
            <a:lvl3pPr>
              <a:defRPr>
                <a:noFill/>
              </a:defRPr>
            </a:lvl3pPr>
            <a:lvl4pPr>
              <a:defRPr>
                <a:noFill/>
              </a:defRPr>
            </a:lvl4pPr>
            <a:lvl5pPr>
              <a:defRPr>
                <a:noFill/>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lv-LV" dirty="0"/>
          </a:p>
        </p:txBody>
      </p:sp>
      <p:sp>
        <p:nvSpPr>
          <p:cNvPr id="34" name="Text Placeholder 2"/>
          <p:cNvSpPr>
            <a:spLocks noGrp="1"/>
          </p:cNvSpPr>
          <p:nvPr>
            <p:ph type="body" sz="quarter" idx="31"/>
          </p:nvPr>
        </p:nvSpPr>
        <p:spPr>
          <a:xfrm flipV="1">
            <a:off x="16711162" y="10342811"/>
            <a:ext cx="14222222" cy="10873"/>
          </a:xfrm>
          <a:prstGeom prst="rect">
            <a:avLst/>
          </a:prstGeom>
          <a:solidFill>
            <a:srgbClr val="8E001C"/>
          </a:solidFill>
        </p:spPr>
        <p:txBody>
          <a:bodyPr/>
          <a:lstStyle>
            <a:lvl1pPr>
              <a:defRPr>
                <a:noFill/>
              </a:defRPr>
            </a:lvl1pPr>
            <a:lvl2pPr>
              <a:defRPr>
                <a:noFill/>
              </a:defRPr>
            </a:lvl2pPr>
            <a:lvl3pPr>
              <a:defRPr>
                <a:noFill/>
              </a:defRPr>
            </a:lvl3pPr>
            <a:lvl4pPr>
              <a:defRPr>
                <a:noFill/>
              </a:defRPr>
            </a:lvl4pPr>
            <a:lvl5pPr>
              <a:defRPr>
                <a:noFill/>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lv-LV" dirty="0"/>
          </a:p>
        </p:txBody>
      </p:sp>
      <p:sp>
        <p:nvSpPr>
          <p:cNvPr id="36" name="Text Placeholder 2"/>
          <p:cNvSpPr>
            <a:spLocks noGrp="1"/>
          </p:cNvSpPr>
          <p:nvPr>
            <p:ph type="body" sz="quarter" idx="33"/>
          </p:nvPr>
        </p:nvSpPr>
        <p:spPr>
          <a:xfrm flipV="1">
            <a:off x="1458524" y="12898551"/>
            <a:ext cx="14222222" cy="10873"/>
          </a:xfrm>
          <a:prstGeom prst="rect">
            <a:avLst/>
          </a:prstGeom>
          <a:solidFill>
            <a:srgbClr val="8E001C"/>
          </a:solidFill>
        </p:spPr>
        <p:txBody>
          <a:bodyPr/>
          <a:lstStyle>
            <a:lvl1pPr>
              <a:defRPr>
                <a:noFill/>
              </a:defRPr>
            </a:lvl1pPr>
            <a:lvl2pPr>
              <a:defRPr>
                <a:noFill/>
              </a:defRPr>
            </a:lvl2pPr>
            <a:lvl3pPr>
              <a:defRPr>
                <a:noFill/>
              </a:defRPr>
            </a:lvl3pPr>
            <a:lvl4pPr>
              <a:defRPr>
                <a:noFill/>
              </a:defRPr>
            </a:lvl4pPr>
            <a:lvl5pPr>
              <a:defRPr>
                <a:no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lv-LV" dirty="0"/>
          </a:p>
        </p:txBody>
      </p:sp>
      <p:sp>
        <p:nvSpPr>
          <p:cNvPr id="44" name="Text Placeholder 2"/>
          <p:cNvSpPr>
            <a:spLocks noGrp="1"/>
          </p:cNvSpPr>
          <p:nvPr>
            <p:ph type="body" sz="quarter" idx="34"/>
          </p:nvPr>
        </p:nvSpPr>
        <p:spPr>
          <a:xfrm flipV="1">
            <a:off x="1458524" y="9592776"/>
            <a:ext cx="14222222" cy="10873"/>
          </a:xfrm>
          <a:prstGeom prst="rect">
            <a:avLst/>
          </a:prstGeom>
          <a:solidFill>
            <a:srgbClr val="8E001C"/>
          </a:solidFill>
        </p:spPr>
        <p:txBody>
          <a:bodyPr/>
          <a:lstStyle>
            <a:lvl1pPr>
              <a:defRPr>
                <a:noFill/>
              </a:defRPr>
            </a:lvl1pPr>
            <a:lvl2pPr>
              <a:defRPr>
                <a:noFill/>
              </a:defRPr>
            </a:lvl2pPr>
            <a:lvl3pPr>
              <a:defRPr>
                <a:noFill/>
              </a:defRPr>
            </a:lvl3pPr>
            <a:lvl4pPr>
              <a:defRPr>
                <a:noFill/>
              </a:defRPr>
            </a:lvl4pPr>
            <a:lvl5pPr>
              <a:defRPr>
                <a:no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lv-LV" dirty="0"/>
          </a:p>
        </p:txBody>
      </p:sp>
      <p:sp>
        <p:nvSpPr>
          <p:cNvPr id="4" name="Picture Placeholder 3"/>
          <p:cNvSpPr>
            <a:spLocks noGrp="1"/>
          </p:cNvSpPr>
          <p:nvPr>
            <p:ph type="pic" sz="quarter" idx="35" hasCustomPrompt="1"/>
          </p:nvPr>
        </p:nvSpPr>
        <p:spPr>
          <a:xfrm>
            <a:off x="23781039" y="1676400"/>
            <a:ext cx="3240000" cy="1012708"/>
          </a:xfrm>
          <a:prstGeom prst="rect">
            <a:avLst/>
          </a:prstGeom>
        </p:spPr>
        <p:txBody>
          <a:bodyPr lIns="0" tIns="0" rIns="0" bIns="0"/>
          <a:lstStyle>
            <a:lvl1pPr>
              <a:defRPr sz="3500" baseline="0">
                <a:latin typeface="Arial" panose="020B0604020202020204" pitchFamily="34" charset="0"/>
                <a:cs typeface="Arial" panose="020B0604020202020204" pitchFamily="34" charset="0"/>
              </a:defRPr>
            </a:lvl1pPr>
          </a:lstStyle>
          <a:p>
            <a:r>
              <a:rPr lang="lv-LV" dirty="0" err="1"/>
              <a:t>Add</a:t>
            </a:r>
            <a:r>
              <a:rPr lang="lv-LV" dirty="0"/>
              <a:t> </a:t>
            </a:r>
            <a:r>
              <a:rPr lang="lv-LV" dirty="0" err="1"/>
              <a:t>your</a:t>
            </a:r>
            <a:r>
              <a:rPr lang="lv-LV" dirty="0"/>
              <a:t> logo (</a:t>
            </a:r>
            <a:r>
              <a:rPr lang="lv-LV" dirty="0" err="1"/>
              <a:t>if</a:t>
            </a:r>
            <a:r>
              <a:rPr lang="lv-LV" dirty="0"/>
              <a:t> </a:t>
            </a:r>
            <a:r>
              <a:rPr lang="lv-LV" dirty="0" err="1"/>
              <a:t>required</a:t>
            </a:r>
            <a:r>
              <a:rPr lang="lv-LV" dirty="0"/>
              <a:t>)</a:t>
            </a:r>
          </a:p>
        </p:txBody>
      </p:sp>
      <p:sp>
        <p:nvSpPr>
          <p:cNvPr id="6" name="Picture Placeholder 5"/>
          <p:cNvSpPr>
            <a:spLocks noGrp="1"/>
          </p:cNvSpPr>
          <p:nvPr>
            <p:ph type="pic" sz="quarter" idx="36" hasCustomPrompt="1"/>
          </p:nvPr>
        </p:nvSpPr>
        <p:spPr>
          <a:xfrm>
            <a:off x="27829854" y="1676400"/>
            <a:ext cx="3240000" cy="1012708"/>
          </a:xfrm>
          <a:prstGeom prst="rect">
            <a:avLst/>
          </a:prstGeom>
        </p:spPr>
        <p:txBody>
          <a:bodyPr lIns="0" tIns="0" rIns="0" bIns="0"/>
          <a:lstStyle>
            <a:lvl1pPr>
              <a:defRPr sz="3500" baseline="0">
                <a:latin typeface="Arial" panose="020B0604020202020204" pitchFamily="34" charset="0"/>
                <a:cs typeface="Arial" panose="020B0604020202020204" pitchFamily="34" charset="0"/>
              </a:defRPr>
            </a:lvl1pPr>
          </a:lstStyle>
          <a:p>
            <a:r>
              <a:rPr lang="lv-LV" dirty="0" err="1"/>
              <a:t>Add</a:t>
            </a:r>
            <a:r>
              <a:rPr lang="lv-LV" dirty="0"/>
              <a:t> </a:t>
            </a:r>
            <a:r>
              <a:rPr lang="lv-LV" dirty="0" err="1"/>
              <a:t>your</a:t>
            </a:r>
            <a:r>
              <a:rPr lang="lv-LV" dirty="0"/>
              <a:t> logo (</a:t>
            </a:r>
            <a:r>
              <a:rPr lang="lv-LV" dirty="0" err="1"/>
              <a:t>if</a:t>
            </a:r>
            <a:r>
              <a:rPr lang="lv-LV" dirty="0"/>
              <a:t> </a:t>
            </a:r>
            <a:r>
              <a:rPr lang="lv-LV" dirty="0" err="1"/>
              <a:t>required</a:t>
            </a:r>
            <a:r>
              <a:rPr lang="lv-LV" dirty="0"/>
              <a:t>)</a:t>
            </a:r>
          </a:p>
        </p:txBody>
      </p:sp>
    </p:spTree>
  </p:cSld>
  <p:clrMapOvr>
    <a:masterClrMapping/>
  </p:clrMapOvr>
  <p:extLst>
    <p:ext uri="{DCECCB84-F9BA-43D5-87BE-67443E8EF086}">
      <p15:sldGuideLst xmlns:p15="http://schemas.microsoft.com/office/powerpoint/2012/main">
        <p15:guide id="1" pos="11387" userDrawn="1">
          <p15:clr>
            <a:srgbClr val="FBAE40"/>
          </p15:clr>
        </p15:guide>
        <p15:guide id="2" orient="horz" pos="317" userDrawn="1">
          <p15:clr>
            <a:srgbClr val="FBAE40"/>
          </p15:clr>
        </p15:guide>
      </p15:sldGuideLst>
    </p:ext>
  </p:extLst>
</p:sldLayout>
</file>

<file path=ppt/slideMasters/_rels/slideMaster1.xml.rels><?xml version="1.0" encoding="UTF-8" standalone="yes"?>
<Relationships xmlns="http://schemas.openxmlformats.org/package/2006/relationships"><Relationship Id="rId3" Type="http://schemas.openxmlformats.org/officeDocument/2006/relationships/vmlDrawing" Target="../drawings/vmlDrawing1.vml"/><Relationship Id="rId7" Type="http://schemas.openxmlformats.org/officeDocument/2006/relationships/image" Target="../media/image3.png"/><Relationship Id="rId2"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image" Target="../media/image2.png"/><Relationship Id="rId5" Type="http://schemas.openxmlformats.org/officeDocument/2006/relationships/image" Target="../media/image1.wmf"/><Relationship Id="rId4" Type="http://schemas.openxmlformats.org/officeDocument/2006/relationships/oleObject" Target="../embeddings/oleObject1.bin"/></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p:cNvSpPr/>
          <p:nvPr userDrawn="1"/>
        </p:nvSpPr>
        <p:spPr>
          <a:xfrm>
            <a:off x="-2901" y="16848000"/>
            <a:ext cx="32514901" cy="1440000"/>
          </a:xfrm>
          <a:prstGeom prst="rect">
            <a:avLst/>
          </a:prstGeom>
          <a:solidFill>
            <a:srgbClr val="E3E3E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39413" tIns="69705" rIns="139413" bIns="69705" numCol="1" spcCol="0" rtlCol="0" fromWordArt="0" anchor="ctr" anchorCtr="0" forceAA="0" compatLnSpc="1">
            <a:prstTxWarp prst="textNoShape">
              <a:avLst/>
            </a:prstTxWarp>
            <a:noAutofit/>
          </a:bodyPr>
          <a:lstStyle/>
          <a:p>
            <a:pPr algn="ctr"/>
            <a:endParaRPr lang="lv-LV" sz="4134"/>
          </a:p>
        </p:txBody>
      </p:sp>
      <p:sp>
        <p:nvSpPr>
          <p:cNvPr id="2" name="Holder 2"/>
          <p:cNvSpPr>
            <a:spLocks noGrp="1"/>
          </p:cNvSpPr>
          <p:nvPr>
            <p:ph type="title"/>
          </p:nvPr>
        </p:nvSpPr>
        <p:spPr>
          <a:xfrm>
            <a:off x="1626328" y="731524"/>
            <a:ext cx="29273888" cy="276999"/>
          </a:xfrm>
          <a:prstGeom prst="rect">
            <a:avLst/>
          </a:prstGeom>
        </p:spPr>
        <p:txBody>
          <a:bodyPr wrap="square" lIns="0" tIns="0" rIns="0" bIns="0">
            <a:spAutoFit/>
          </a:bodyPr>
          <a:lstStyle>
            <a:lvl1pPr>
              <a:defRPr/>
            </a:lvl1pPr>
          </a:lstStyle>
          <a:p>
            <a:endParaRPr dirty="0"/>
          </a:p>
        </p:txBody>
      </p:sp>
      <p:graphicFrame>
        <p:nvGraphicFramePr>
          <p:cNvPr id="13" name="Object 8">
            <a:extLst>
              <a:ext uri="{FF2B5EF4-FFF2-40B4-BE49-F238E27FC236}">
                <a16:creationId xmlns:a16="http://schemas.microsoft.com/office/drawing/2014/main" id="{0179092D-B014-DD58-5301-830279155CF2}"/>
              </a:ext>
            </a:extLst>
          </p:cNvPr>
          <p:cNvGraphicFramePr>
            <a:graphicFrameLocks noChangeAspect="1"/>
          </p:cNvGraphicFramePr>
          <p:nvPr userDrawn="1">
            <p:extLst>
              <p:ext uri="{D42A27DB-BD31-4B8C-83A1-F6EECF244321}">
                <p14:modId xmlns:p14="http://schemas.microsoft.com/office/powerpoint/2010/main" val="2710462651"/>
              </p:ext>
            </p:extLst>
          </p:nvPr>
        </p:nvGraphicFramePr>
        <p:xfrm>
          <a:off x="-65224" y="-107950"/>
          <a:ext cx="32642449" cy="1528763"/>
        </p:xfrm>
        <a:graphic>
          <a:graphicData uri="http://schemas.openxmlformats.org/presentationml/2006/ole">
            <mc:AlternateContent xmlns:mc="http://schemas.openxmlformats.org/markup-compatibility/2006">
              <mc:Choice xmlns:v="urn:schemas-microsoft-com:vml" Requires="v">
                <p:oleObj spid="_x0000_s1029" r:id="rId4" imgW="13714200" imgH="1917360" progId="">
                  <p:embed/>
                </p:oleObj>
              </mc:Choice>
              <mc:Fallback>
                <p:oleObj r:id="rId4" imgW="13714200" imgH="1917360" progId="">
                  <p:embed/>
                  <p:pic>
                    <p:nvPicPr>
                      <p:cNvPr id="9" name="Object 8"/>
                      <p:cNvPicPr/>
                      <p:nvPr/>
                    </p:nvPicPr>
                    <p:blipFill>
                      <a:blip r:embed="rId5"/>
                      <a:stretch>
                        <a:fillRect/>
                      </a:stretch>
                    </p:blipFill>
                    <p:spPr>
                      <a:xfrm>
                        <a:off x="-65224" y="-107950"/>
                        <a:ext cx="32642449" cy="1528763"/>
                      </a:xfrm>
                      <a:prstGeom prst="rect">
                        <a:avLst/>
                      </a:prstGeom>
                    </p:spPr>
                  </p:pic>
                </p:oleObj>
              </mc:Fallback>
            </mc:AlternateContent>
          </a:graphicData>
        </a:graphic>
      </p:graphicFrame>
      <p:grpSp>
        <p:nvGrpSpPr>
          <p:cNvPr id="6" name="Grupa 5">
            <a:extLst>
              <a:ext uri="{FF2B5EF4-FFF2-40B4-BE49-F238E27FC236}">
                <a16:creationId xmlns:a16="http://schemas.microsoft.com/office/drawing/2014/main" id="{00708212-A2FB-3323-4E17-BB3A8A43ED41}"/>
              </a:ext>
            </a:extLst>
          </p:cNvPr>
          <p:cNvGrpSpPr/>
          <p:nvPr userDrawn="1"/>
        </p:nvGrpSpPr>
        <p:grpSpPr>
          <a:xfrm>
            <a:off x="13603474" y="17140753"/>
            <a:ext cx="5305053" cy="823247"/>
            <a:chOff x="13742000" y="17140753"/>
            <a:chExt cx="5305053" cy="823247"/>
          </a:xfrm>
        </p:grpSpPr>
        <p:pic>
          <p:nvPicPr>
            <p:cNvPr id="4" name="Attēls 3">
              <a:extLst>
                <a:ext uri="{FF2B5EF4-FFF2-40B4-BE49-F238E27FC236}">
                  <a16:creationId xmlns:a16="http://schemas.microsoft.com/office/drawing/2014/main" id="{956E65BE-83FD-739E-DA13-DB7C2ACB8864}"/>
                </a:ext>
              </a:extLst>
            </p:cNvPr>
            <p:cNvPicPr>
              <a:picLocks noChangeAspect="1"/>
            </p:cNvPicPr>
            <p:nvPr userDrawn="1"/>
          </p:nvPicPr>
          <p:blipFill>
            <a:blip r:embed="rId6" cstate="print">
              <a:extLst>
                <a:ext uri="{28A0092B-C50C-407E-A947-70E740481C1C}">
                  <a14:useLocalDpi xmlns:a14="http://schemas.microsoft.com/office/drawing/2010/main" val="0"/>
                </a:ext>
              </a:extLst>
            </a:blip>
            <a:srcRect/>
            <a:stretch/>
          </p:blipFill>
          <p:spPr>
            <a:xfrm>
              <a:off x="13742000" y="17140753"/>
              <a:ext cx="2029879" cy="720000"/>
            </a:xfrm>
            <a:prstGeom prst="rect">
              <a:avLst/>
            </a:prstGeom>
          </p:spPr>
        </p:pic>
        <p:pic>
          <p:nvPicPr>
            <p:cNvPr id="3" name="Picture 3">
              <a:extLst>
                <a:ext uri="{FF2B5EF4-FFF2-40B4-BE49-F238E27FC236}">
                  <a16:creationId xmlns:a16="http://schemas.microsoft.com/office/drawing/2014/main" id="{357602E0-DD49-C270-11AF-0233EDD8CA20}"/>
                </a:ext>
              </a:extLst>
            </p:cNvPr>
            <p:cNvPicPr>
              <a:picLocks noChangeAspect="1"/>
            </p:cNvPicPr>
            <p:nvPr userDrawn="1"/>
          </p:nvPicPr>
          <p:blipFill>
            <a:blip r:embed="rId7" cstate="print">
              <a:extLst>
                <a:ext uri="{28A0092B-C50C-407E-A947-70E740481C1C}">
                  <a14:useLocalDpi xmlns:a14="http://schemas.microsoft.com/office/drawing/2010/main" val="0"/>
                </a:ext>
              </a:extLst>
            </a:blip>
            <a:srcRect/>
            <a:stretch/>
          </p:blipFill>
          <p:spPr>
            <a:xfrm>
              <a:off x="16344000" y="17244000"/>
              <a:ext cx="2703053" cy="720000"/>
            </a:xfrm>
            <a:prstGeom prst="rect">
              <a:avLst/>
            </a:prstGeom>
          </p:spPr>
        </p:pic>
      </p:grpSp>
    </p:spTree>
  </p:cSld>
  <p:clrMap bg1="lt1" tx1="dk1" bg2="lt2" tx2="dk2" accent1="accent1" accent2="accent2" accent3="accent3" accent4="accent4" accent5="accent5" accent6="accent6" hlink="hlink" folHlink="folHlink"/>
  <p:sldLayoutIdLst>
    <p:sldLayoutId id="2147483665" r:id="rId1"/>
  </p:sldLayoutIdLst>
  <p:txStyles>
    <p:titleStyle>
      <a:lvl1pPr eaLnBrk="1" hangingPunct="1">
        <a:defRPr>
          <a:latin typeface="+mj-lt"/>
          <a:ea typeface="+mj-ea"/>
          <a:cs typeface="+mj-cs"/>
        </a:defRPr>
      </a:lvl1pPr>
    </p:titleStyle>
    <p:bodyStyle>
      <a:lvl1pPr marL="0" eaLnBrk="1" hangingPunct="1">
        <a:defRPr>
          <a:latin typeface="+mn-lt"/>
          <a:ea typeface="+mn-ea"/>
          <a:cs typeface="+mn-cs"/>
        </a:defRPr>
      </a:lvl1pPr>
      <a:lvl2pPr marL="697067" eaLnBrk="1" hangingPunct="1">
        <a:defRPr>
          <a:latin typeface="+mn-lt"/>
          <a:ea typeface="+mn-ea"/>
          <a:cs typeface="+mn-cs"/>
        </a:defRPr>
      </a:lvl2pPr>
      <a:lvl3pPr marL="1394138" eaLnBrk="1" hangingPunct="1">
        <a:defRPr>
          <a:latin typeface="+mn-lt"/>
          <a:ea typeface="+mn-ea"/>
          <a:cs typeface="+mn-cs"/>
        </a:defRPr>
      </a:lvl3pPr>
      <a:lvl4pPr marL="2091208" eaLnBrk="1" hangingPunct="1">
        <a:defRPr>
          <a:latin typeface="+mn-lt"/>
          <a:ea typeface="+mn-ea"/>
          <a:cs typeface="+mn-cs"/>
        </a:defRPr>
      </a:lvl4pPr>
      <a:lvl5pPr marL="2788275" eaLnBrk="1" hangingPunct="1">
        <a:defRPr>
          <a:latin typeface="+mn-lt"/>
          <a:ea typeface="+mn-ea"/>
          <a:cs typeface="+mn-cs"/>
        </a:defRPr>
      </a:lvl5pPr>
      <a:lvl6pPr marL="3485346" eaLnBrk="1" hangingPunct="1">
        <a:defRPr>
          <a:latin typeface="+mn-lt"/>
          <a:ea typeface="+mn-ea"/>
          <a:cs typeface="+mn-cs"/>
        </a:defRPr>
      </a:lvl6pPr>
      <a:lvl7pPr marL="4182416" eaLnBrk="1" hangingPunct="1">
        <a:defRPr>
          <a:latin typeface="+mn-lt"/>
          <a:ea typeface="+mn-ea"/>
          <a:cs typeface="+mn-cs"/>
        </a:defRPr>
      </a:lvl7pPr>
      <a:lvl8pPr marL="4879483" eaLnBrk="1" hangingPunct="1">
        <a:defRPr>
          <a:latin typeface="+mn-lt"/>
          <a:ea typeface="+mn-ea"/>
          <a:cs typeface="+mn-cs"/>
        </a:defRPr>
      </a:lvl8pPr>
      <a:lvl9pPr marL="5576554" eaLnBrk="1" hangingPunct="1">
        <a:defRPr>
          <a:latin typeface="+mn-lt"/>
          <a:ea typeface="+mn-ea"/>
          <a:cs typeface="+mn-cs"/>
        </a:defRPr>
      </a:lvl9pPr>
    </p:bodyStyle>
    <p:otherStyle>
      <a:lvl1pPr marL="0" eaLnBrk="1" hangingPunct="1">
        <a:defRPr>
          <a:latin typeface="+mn-lt"/>
          <a:ea typeface="+mn-ea"/>
          <a:cs typeface="+mn-cs"/>
        </a:defRPr>
      </a:lvl1pPr>
      <a:lvl2pPr marL="697067" eaLnBrk="1" hangingPunct="1">
        <a:defRPr>
          <a:latin typeface="+mn-lt"/>
          <a:ea typeface="+mn-ea"/>
          <a:cs typeface="+mn-cs"/>
        </a:defRPr>
      </a:lvl2pPr>
      <a:lvl3pPr marL="1394138" eaLnBrk="1" hangingPunct="1">
        <a:defRPr>
          <a:latin typeface="+mn-lt"/>
          <a:ea typeface="+mn-ea"/>
          <a:cs typeface="+mn-cs"/>
        </a:defRPr>
      </a:lvl3pPr>
      <a:lvl4pPr marL="2091208" eaLnBrk="1" hangingPunct="1">
        <a:defRPr>
          <a:latin typeface="+mn-lt"/>
          <a:ea typeface="+mn-ea"/>
          <a:cs typeface="+mn-cs"/>
        </a:defRPr>
      </a:lvl4pPr>
      <a:lvl5pPr marL="2788275" eaLnBrk="1" hangingPunct="1">
        <a:defRPr>
          <a:latin typeface="+mn-lt"/>
          <a:ea typeface="+mn-ea"/>
          <a:cs typeface="+mn-cs"/>
        </a:defRPr>
      </a:lvl5pPr>
      <a:lvl6pPr marL="3485346" eaLnBrk="1" hangingPunct="1">
        <a:defRPr>
          <a:latin typeface="+mn-lt"/>
          <a:ea typeface="+mn-ea"/>
          <a:cs typeface="+mn-cs"/>
        </a:defRPr>
      </a:lvl6pPr>
      <a:lvl7pPr marL="4182416" eaLnBrk="1" hangingPunct="1">
        <a:defRPr>
          <a:latin typeface="+mn-lt"/>
          <a:ea typeface="+mn-ea"/>
          <a:cs typeface="+mn-cs"/>
        </a:defRPr>
      </a:lvl7pPr>
      <a:lvl8pPr marL="4879483" eaLnBrk="1" hangingPunct="1">
        <a:defRPr>
          <a:latin typeface="+mn-lt"/>
          <a:ea typeface="+mn-ea"/>
          <a:cs typeface="+mn-cs"/>
        </a:defRPr>
      </a:lvl8pPr>
      <a:lvl9pPr marL="5576554" eaLnBrk="1" hangingPunct="1">
        <a:defRPr>
          <a:latin typeface="+mn-lt"/>
          <a:ea typeface="+mn-ea"/>
          <a:cs typeface="+mn-cs"/>
        </a:defRPr>
      </a:lvl9pPr>
    </p:otherStyle>
  </p:txStyles>
  <p:extLst>
    <p:ext uri="{27BBF7A9-308A-43DC-89C8-2F10F3537804}">
      <p15:sldGuideLst xmlns:p15="http://schemas.microsoft.com/office/powerpoint/2012/main">
        <p15:guide id="1" orient="horz" pos="10296" userDrawn="1">
          <p15:clr>
            <a:srgbClr val="F26B43"/>
          </p15:clr>
        </p15:guide>
        <p15:guide id="4" orient="horz" pos="1224" userDrawn="1">
          <p15:clr>
            <a:srgbClr val="F26B43"/>
          </p15:clr>
        </p15:guide>
        <p15:guide id="5" orient="horz" pos="1904" userDrawn="1">
          <p15:clr>
            <a:srgbClr val="F26B43"/>
          </p15:clr>
        </p15:guide>
        <p15:guide id="6" pos="923" userDrawn="1">
          <p15:clr>
            <a:srgbClr val="F26B43"/>
          </p15:clr>
        </p15:guide>
        <p15:guide id="7" pos="19557" userDrawn="1">
          <p15:clr>
            <a:srgbClr val="F26B43"/>
          </p15:clr>
        </p15:guide>
        <p15:guide id="8" pos="9883" userDrawn="1">
          <p15:clr>
            <a:srgbClr val="F26B43"/>
          </p15:clr>
        </p15:guide>
        <p15:guide id="9" pos="10597" userDrawn="1">
          <p15:clr>
            <a:srgbClr val="F26B43"/>
          </p15:clr>
        </p15:guide>
        <p15:guide id="10" pos="10240"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image" Target="../media/image8.png"/><Relationship Id="rId5" Type="http://schemas.openxmlformats.org/officeDocument/2006/relationships/image" Target="../media/image7.jpeg"/><Relationship Id="rId4" Type="http://schemas.openxmlformats.org/officeDocument/2006/relationships/image" Target="../media/image6.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ksto vietos rezervavimo ženklas 1">
            <a:extLst>
              <a:ext uri="{FF2B5EF4-FFF2-40B4-BE49-F238E27FC236}">
                <a16:creationId xmlns:a16="http://schemas.microsoft.com/office/drawing/2014/main" id="{1127D7DE-6952-4B86-8D17-EBCD8098FB18}"/>
              </a:ext>
            </a:extLst>
          </p:cNvPr>
          <p:cNvSpPr>
            <a:spLocks noGrp="1"/>
          </p:cNvSpPr>
          <p:nvPr>
            <p:ph type="body" sz="quarter" idx="10"/>
          </p:nvPr>
        </p:nvSpPr>
        <p:spPr>
          <a:xfrm>
            <a:off x="1458524" y="-46922"/>
            <a:ext cx="23318370" cy="1315546"/>
          </a:xfrm>
        </p:spPr>
        <p:txBody>
          <a:bodyPr>
            <a:noAutofit/>
          </a:bodyPr>
          <a:lstStyle/>
          <a:p>
            <a:pPr algn="ctr"/>
            <a:r>
              <a:rPr lang="en-US" dirty="0"/>
              <a:t>Development and Support of Health Competence at School: Experience of Children with Type 1 Diabetes Mellitus</a:t>
            </a:r>
          </a:p>
        </p:txBody>
      </p:sp>
      <p:sp>
        <p:nvSpPr>
          <p:cNvPr id="29" name="Teksto vietos rezervavimo ženklas 28">
            <a:extLst>
              <a:ext uri="{FF2B5EF4-FFF2-40B4-BE49-F238E27FC236}">
                <a16:creationId xmlns:a16="http://schemas.microsoft.com/office/drawing/2014/main" id="{6F1BEE71-EBF3-4ACA-903B-868F1674FA21}"/>
              </a:ext>
            </a:extLst>
          </p:cNvPr>
          <p:cNvSpPr>
            <a:spLocks noGrp="1"/>
          </p:cNvSpPr>
          <p:nvPr>
            <p:ph type="body" sz="quarter" idx="11"/>
          </p:nvPr>
        </p:nvSpPr>
        <p:spPr>
          <a:xfrm>
            <a:off x="1458524" y="3326677"/>
            <a:ext cx="14220827" cy="2676417"/>
          </a:xfrm>
        </p:spPr>
        <p:txBody>
          <a:bodyPr>
            <a:noAutofit/>
          </a:bodyPr>
          <a:lstStyle/>
          <a:p>
            <a:r>
              <a:rPr lang="en-GB" sz="2400" dirty="0" smtClean="0"/>
              <a:t>Children </a:t>
            </a:r>
            <a:r>
              <a:rPr lang="en-GB" sz="2400" dirty="0"/>
              <a:t>with type 1 diabetes mellitus spend a large part of their time in the educational environment of the school, thus the development of health competence is inseparable from </a:t>
            </a:r>
            <a:r>
              <a:rPr lang="en-GB" sz="2400" dirty="0" smtClean="0"/>
              <a:t>it</a:t>
            </a:r>
            <a:r>
              <a:rPr lang="lt-LT" sz="2400" dirty="0" smtClean="0"/>
              <a:t>.</a:t>
            </a:r>
            <a:r>
              <a:rPr lang="en-GB" sz="2400" dirty="0" smtClean="0"/>
              <a:t>Diabetes </a:t>
            </a:r>
            <a:r>
              <a:rPr lang="en-GB" sz="2400" dirty="0"/>
              <a:t>educators, who are trained in how to deal with a child with diabetes mellitus, can help the child manage the disease in the school environment</a:t>
            </a:r>
            <a:r>
              <a:rPr lang="en-GB" sz="2400" dirty="0" smtClean="0"/>
              <a:t>.</a:t>
            </a:r>
            <a:r>
              <a:rPr lang="lt-LT" sz="2400" dirty="0" smtClean="0"/>
              <a:t> S</a:t>
            </a:r>
            <a:r>
              <a:rPr lang="en-GB" sz="2400" dirty="0" err="1" smtClean="0"/>
              <a:t>uccessful</a:t>
            </a:r>
            <a:r>
              <a:rPr lang="en-GB" sz="2400" dirty="0" smtClean="0"/>
              <a:t> </a:t>
            </a:r>
            <a:r>
              <a:rPr lang="en-GB" sz="2400" dirty="0"/>
              <a:t>management of diabetes in school requires continuous cooperation and communication between the school community, parents, and health professionals/diabetes </a:t>
            </a:r>
            <a:r>
              <a:rPr lang="en-GB" sz="2400" dirty="0" smtClean="0"/>
              <a:t>educators</a:t>
            </a:r>
            <a:r>
              <a:rPr lang="lt-LT" sz="2400" dirty="0" smtClean="0"/>
              <a:t>.</a:t>
            </a:r>
            <a:r>
              <a:rPr lang="en-GB" sz="2400" dirty="0"/>
              <a:t> Self-help meetings are very important in schools, as educators and teachers can learn to help the child manage the disease in the school environment and thus, contribute to the development of health competence</a:t>
            </a:r>
            <a:r>
              <a:rPr lang="en-GB" sz="2400" dirty="0" smtClean="0"/>
              <a:t>.</a:t>
            </a:r>
            <a:endParaRPr lang="lt-LT" sz="2400" dirty="0">
              <a:solidFill>
                <a:schemeClr val="tx1"/>
              </a:solidFill>
            </a:endParaRPr>
          </a:p>
        </p:txBody>
      </p:sp>
      <p:sp>
        <p:nvSpPr>
          <p:cNvPr id="4" name="Teksto vietos rezervavimo ženklas 3">
            <a:extLst>
              <a:ext uri="{FF2B5EF4-FFF2-40B4-BE49-F238E27FC236}">
                <a16:creationId xmlns:a16="http://schemas.microsoft.com/office/drawing/2014/main" id="{36EA06F2-9989-4C15-A821-FEF23E631C58}"/>
              </a:ext>
            </a:extLst>
          </p:cNvPr>
          <p:cNvSpPr>
            <a:spLocks noGrp="1"/>
          </p:cNvSpPr>
          <p:nvPr>
            <p:ph type="body" sz="quarter" idx="12"/>
          </p:nvPr>
        </p:nvSpPr>
        <p:spPr>
          <a:xfrm>
            <a:off x="1458524" y="1508140"/>
            <a:ext cx="14190134" cy="1082660"/>
          </a:xfrm>
        </p:spPr>
        <p:txBody>
          <a:bodyPr>
            <a:normAutofit fontScale="47500" lnSpcReduction="20000"/>
          </a:bodyPr>
          <a:lstStyle/>
          <a:p>
            <a:r>
              <a:rPr lang="lt-LT" sz="5000" dirty="0" smtClean="0"/>
              <a:t>Indrė Čergelytė-Podgrušienė¹</a:t>
            </a:r>
            <a:r>
              <a:rPr lang="lt-LT" sz="5000" dirty="0"/>
              <a:t>, </a:t>
            </a:r>
            <a:r>
              <a:rPr lang="lt-LT" sz="5000" dirty="0" smtClean="0"/>
              <a:t>Vida Gudžinskienė</a:t>
            </a:r>
            <a:r>
              <a:rPr lang="lt-LT" sz="5000" baseline="30000" dirty="0" smtClean="0"/>
              <a:t>2</a:t>
            </a:r>
            <a:endParaRPr lang="lt-LT" sz="5000" dirty="0"/>
          </a:p>
          <a:p>
            <a:endParaRPr lang="lt-LT" dirty="0"/>
          </a:p>
          <a:p>
            <a:r>
              <a:rPr lang="lt-LT" dirty="0" smtClean="0"/>
              <a:t>¹Vilnius </a:t>
            </a:r>
            <a:r>
              <a:rPr lang="lt-LT" dirty="0"/>
              <a:t>University, </a:t>
            </a:r>
            <a:r>
              <a:rPr lang="lt-LT" dirty="0" err="1"/>
              <a:t>Faculty</a:t>
            </a:r>
            <a:r>
              <a:rPr lang="lt-LT" dirty="0"/>
              <a:t> </a:t>
            </a:r>
            <a:r>
              <a:rPr lang="lt-LT" dirty="0" err="1" smtClean="0"/>
              <a:t>of</a:t>
            </a:r>
            <a:r>
              <a:rPr lang="lt-LT" dirty="0" smtClean="0"/>
              <a:t>, </a:t>
            </a:r>
            <a:r>
              <a:rPr lang="lt-LT" dirty="0" err="1" smtClean="0"/>
              <a:t>medicine</a:t>
            </a:r>
            <a:r>
              <a:rPr lang="lt-LT" dirty="0" smtClean="0"/>
              <a:t>, </a:t>
            </a:r>
            <a:r>
              <a:rPr lang="lt-LT" dirty="0"/>
              <a:t>Vilnius, Lithuania   </a:t>
            </a:r>
          </a:p>
          <a:p>
            <a:r>
              <a:rPr lang="lt-LT" baseline="30000" dirty="0"/>
              <a:t>2</a:t>
            </a:r>
            <a:r>
              <a:rPr lang="lt-LT" dirty="0"/>
              <a:t>Mykolas Romeris University, </a:t>
            </a:r>
            <a:r>
              <a:rPr lang="lt-LT" dirty="0" err="1"/>
              <a:t>Faculty</a:t>
            </a:r>
            <a:r>
              <a:rPr lang="lt-LT" dirty="0"/>
              <a:t> </a:t>
            </a:r>
            <a:r>
              <a:rPr lang="lt-LT" dirty="0" err="1"/>
              <a:t>of</a:t>
            </a:r>
            <a:r>
              <a:rPr lang="lt-LT" dirty="0"/>
              <a:t> </a:t>
            </a:r>
            <a:r>
              <a:rPr lang="lt-LT" dirty="0" err="1"/>
              <a:t>Human</a:t>
            </a:r>
            <a:r>
              <a:rPr lang="lt-LT" dirty="0"/>
              <a:t> </a:t>
            </a:r>
            <a:r>
              <a:rPr lang="lt-LT" dirty="0" err="1"/>
              <a:t>and</a:t>
            </a:r>
            <a:r>
              <a:rPr lang="lt-LT" dirty="0"/>
              <a:t> </a:t>
            </a:r>
            <a:r>
              <a:rPr lang="lt-LT" dirty="0" err="1"/>
              <a:t>Society</a:t>
            </a:r>
            <a:r>
              <a:rPr lang="lt-LT" dirty="0"/>
              <a:t> </a:t>
            </a:r>
            <a:r>
              <a:rPr lang="lt-LT" dirty="0" err="1"/>
              <a:t>studies</a:t>
            </a:r>
            <a:r>
              <a:rPr lang="lt-LT" dirty="0"/>
              <a:t>, Vilnius, Lithuania</a:t>
            </a:r>
          </a:p>
          <a:p>
            <a:endParaRPr lang="lt-LT" dirty="0"/>
          </a:p>
        </p:txBody>
      </p:sp>
      <p:sp>
        <p:nvSpPr>
          <p:cNvPr id="30" name="Teksto vietos rezervavimo ženklas 29">
            <a:extLst>
              <a:ext uri="{FF2B5EF4-FFF2-40B4-BE49-F238E27FC236}">
                <a16:creationId xmlns:a16="http://schemas.microsoft.com/office/drawing/2014/main" id="{D6BA9EB9-B695-4321-A156-2B180FDA74FC}"/>
              </a:ext>
            </a:extLst>
          </p:cNvPr>
          <p:cNvSpPr>
            <a:spLocks noGrp="1"/>
          </p:cNvSpPr>
          <p:nvPr>
            <p:ph type="body" sz="quarter" idx="13"/>
          </p:nvPr>
        </p:nvSpPr>
        <p:spPr/>
        <p:txBody>
          <a:bodyPr/>
          <a:lstStyle/>
          <a:p>
            <a:r>
              <a:rPr lang="lt-LT" dirty="0" err="1"/>
              <a:t>Introduction</a:t>
            </a:r>
            <a:endParaRPr lang="lt-LT" dirty="0"/>
          </a:p>
        </p:txBody>
      </p:sp>
      <p:sp>
        <p:nvSpPr>
          <p:cNvPr id="32" name="Teksto vietos rezervavimo ženklas 31">
            <a:extLst>
              <a:ext uri="{FF2B5EF4-FFF2-40B4-BE49-F238E27FC236}">
                <a16:creationId xmlns:a16="http://schemas.microsoft.com/office/drawing/2014/main" id="{3DFE5349-1AD6-4EA0-A59D-F72D030C24AF}"/>
              </a:ext>
            </a:extLst>
          </p:cNvPr>
          <p:cNvSpPr>
            <a:spLocks noGrp="1"/>
          </p:cNvSpPr>
          <p:nvPr>
            <p:ph type="body" sz="quarter" idx="15"/>
          </p:nvPr>
        </p:nvSpPr>
        <p:spPr>
          <a:xfrm>
            <a:off x="1458525" y="10321287"/>
            <a:ext cx="14190134" cy="866026"/>
          </a:xfrm>
        </p:spPr>
        <p:txBody>
          <a:bodyPr>
            <a:normAutofit/>
          </a:bodyPr>
          <a:lstStyle/>
          <a:p>
            <a:r>
              <a:rPr lang="en-US" sz="2400" dirty="0"/>
              <a:t>Research aim is to reveal the opportunities for the development of health competence at school based on the experience of children with type I diabetes </a:t>
            </a:r>
            <a:r>
              <a:rPr lang="en-US" sz="2400" dirty="0" smtClean="0"/>
              <a:t>mellitus</a:t>
            </a:r>
            <a:r>
              <a:rPr lang="lt-LT" sz="2400" dirty="0" smtClean="0"/>
              <a:t>.</a:t>
            </a:r>
            <a:endParaRPr lang="lt-LT" sz="2400" dirty="0">
              <a:solidFill>
                <a:schemeClr val="tx1"/>
              </a:solidFill>
            </a:endParaRPr>
          </a:p>
        </p:txBody>
      </p:sp>
      <p:sp>
        <p:nvSpPr>
          <p:cNvPr id="33" name="Teksto vietos rezervavimo ženklas 32">
            <a:extLst>
              <a:ext uri="{FF2B5EF4-FFF2-40B4-BE49-F238E27FC236}">
                <a16:creationId xmlns:a16="http://schemas.microsoft.com/office/drawing/2014/main" id="{EBD6303E-3BF1-4DF8-B7E9-982BC7946E6A}"/>
              </a:ext>
            </a:extLst>
          </p:cNvPr>
          <p:cNvSpPr>
            <a:spLocks noGrp="1"/>
          </p:cNvSpPr>
          <p:nvPr>
            <p:ph type="body" sz="quarter" idx="16"/>
          </p:nvPr>
        </p:nvSpPr>
        <p:spPr>
          <a:xfrm>
            <a:off x="1458524" y="9631797"/>
            <a:ext cx="14222219" cy="492250"/>
          </a:xfrm>
        </p:spPr>
        <p:txBody>
          <a:bodyPr/>
          <a:lstStyle/>
          <a:p>
            <a:r>
              <a:rPr lang="en-US" dirty="0"/>
              <a:t>The aim of this </a:t>
            </a:r>
            <a:r>
              <a:rPr lang="lt-LT" dirty="0" err="1"/>
              <a:t>research</a:t>
            </a:r>
            <a:r>
              <a:rPr lang="en-US" dirty="0"/>
              <a:t> </a:t>
            </a:r>
            <a:endParaRPr lang="lt-LT" dirty="0"/>
          </a:p>
        </p:txBody>
      </p:sp>
      <p:sp>
        <p:nvSpPr>
          <p:cNvPr id="34" name="Teksto vietos rezervavimo ženklas 33">
            <a:extLst>
              <a:ext uri="{FF2B5EF4-FFF2-40B4-BE49-F238E27FC236}">
                <a16:creationId xmlns:a16="http://schemas.microsoft.com/office/drawing/2014/main" id="{D9A82294-2901-4812-80AB-C159FA789474}"/>
              </a:ext>
            </a:extLst>
          </p:cNvPr>
          <p:cNvSpPr>
            <a:spLocks noGrp="1"/>
          </p:cNvSpPr>
          <p:nvPr>
            <p:ph type="body" sz="quarter" idx="17"/>
          </p:nvPr>
        </p:nvSpPr>
        <p:spPr>
          <a:xfrm>
            <a:off x="1413777" y="11879124"/>
            <a:ext cx="14298170" cy="4900736"/>
          </a:xfrm>
        </p:spPr>
        <p:txBody>
          <a:bodyPr>
            <a:noAutofit/>
          </a:bodyPr>
          <a:lstStyle/>
          <a:p>
            <a:r>
              <a:rPr lang="en-US" sz="2400" b="1" dirty="0">
                <a:solidFill>
                  <a:schemeClr val="tx1"/>
                </a:solidFill>
              </a:rPr>
              <a:t>Method of data </a:t>
            </a:r>
            <a:r>
              <a:rPr lang="en-US" sz="2400" b="1" dirty="0" smtClean="0">
                <a:solidFill>
                  <a:schemeClr val="tx1"/>
                </a:solidFill>
              </a:rPr>
              <a:t>collection</a:t>
            </a:r>
            <a:r>
              <a:rPr lang="lt-LT" sz="2400" b="1" dirty="0" smtClean="0">
                <a:solidFill>
                  <a:schemeClr val="tx1"/>
                </a:solidFill>
              </a:rPr>
              <a:t>. </a:t>
            </a:r>
            <a:r>
              <a:rPr lang="en-US" sz="2400" dirty="0" smtClean="0"/>
              <a:t>Qualitative </a:t>
            </a:r>
            <a:r>
              <a:rPr lang="en-US" sz="2400" dirty="0"/>
              <a:t>research type was chosen for the study. The purpose of a qualitative study is to disclose experiences of children with diabetes, related to the acquisition of opportunities for development of health competence at school based on the experience of children with type 1 diabetes mellitus </a:t>
            </a:r>
            <a:r>
              <a:rPr lang="en-US" sz="2400" dirty="0" err="1"/>
              <a:t>mellitus</a:t>
            </a:r>
            <a:r>
              <a:rPr lang="en-US" sz="2400" dirty="0"/>
              <a:t>. The method of a semi-structured interview was used in the research for data collection; use of the content analysis method for the analysis of research </a:t>
            </a:r>
            <a:r>
              <a:rPr lang="en-US" sz="2400" dirty="0" smtClean="0"/>
              <a:t>data</a:t>
            </a:r>
            <a:r>
              <a:rPr lang="lt-LT" sz="2400" dirty="0" smtClean="0"/>
              <a:t>.</a:t>
            </a:r>
          </a:p>
          <a:p>
            <a:r>
              <a:rPr lang="en-US" sz="2400" b="1" dirty="0" smtClean="0">
                <a:solidFill>
                  <a:schemeClr val="tx1"/>
                </a:solidFill>
              </a:rPr>
              <a:t>The </a:t>
            </a:r>
            <a:r>
              <a:rPr lang="en-US" sz="2400" b="1" dirty="0">
                <a:solidFill>
                  <a:schemeClr val="tx1"/>
                </a:solidFill>
              </a:rPr>
              <a:t>sample of the research. </a:t>
            </a:r>
            <a:r>
              <a:rPr lang="en-GB" sz="2400" dirty="0" smtClean="0"/>
              <a:t>The </a:t>
            </a:r>
            <a:r>
              <a:rPr lang="en-GB" sz="2400" dirty="0"/>
              <a:t>participants of the study were selected according to the following criteria: 1) children with diabetes mellitus; 2) children who suffer from diabetes from the age of 7 to the age of 15; 3) children who found out about the disease at least one year ago. </a:t>
            </a:r>
            <a:endParaRPr lang="lt-LT" sz="2400" dirty="0" smtClean="0"/>
          </a:p>
          <a:p>
            <a:r>
              <a:rPr lang="en-GB" sz="2400" dirty="0" smtClean="0"/>
              <a:t>The </a:t>
            </a:r>
            <a:r>
              <a:rPr lang="en-GB" sz="2400" dirty="0"/>
              <a:t>study was conducted in August 2021. The duration of the interview was 120 minutes. 7 children with diabetes mellitus participated in the qualitative research. The age of research participants ranged from 8 to 15 years. There were 5 girls and 2 boys who participated in the research</a:t>
            </a:r>
            <a:r>
              <a:rPr lang="en-GB" sz="2400" dirty="0" smtClean="0"/>
              <a:t>.</a:t>
            </a:r>
            <a:endParaRPr lang="lt-LT" sz="2400" dirty="0" smtClean="0"/>
          </a:p>
          <a:p>
            <a:r>
              <a:rPr lang="en-US" sz="2400" dirty="0" smtClean="0">
                <a:solidFill>
                  <a:schemeClr val="tx1"/>
                </a:solidFill>
              </a:rPr>
              <a:t>The </a:t>
            </a:r>
            <a:r>
              <a:rPr lang="en-US" sz="2400" dirty="0">
                <a:solidFill>
                  <a:schemeClr val="tx1"/>
                </a:solidFill>
              </a:rPr>
              <a:t>obtained data were </a:t>
            </a:r>
            <a:r>
              <a:rPr lang="en-US" sz="2400" dirty="0" err="1">
                <a:solidFill>
                  <a:schemeClr val="tx1"/>
                </a:solidFill>
              </a:rPr>
              <a:t>analysed</a:t>
            </a:r>
            <a:r>
              <a:rPr lang="en-US" sz="2400" dirty="0">
                <a:solidFill>
                  <a:schemeClr val="tx1"/>
                </a:solidFill>
              </a:rPr>
              <a:t> by using the content analysis method. Qualitative content analysis was carried out in accordance with the inductive, study data based and categories composed logic. </a:t>
            </a:r>
            <a:endParaRPr lang="lt-LT" sz="2400" dirty="0">
              <a:solidFill>
                <a:schemeClr val="tx1"/>
              </a:solidFill>
            </a:endParaRPr>
          </a:p>
        </p:txBody>
      </p:sp>
      <p:sp>
        <p:nvSpPr>
          <p:cNvPr id="35" name="Teksto vietos rezervavimo ženklas 34">
            <a:extLst>
              <a:ext uri="{FF2B5EF4-FFF2-40B4-BE49-F238E27FC236}">
                <a16:creationId xmlns:a16="http://schemas.microsoft.com/office/drawing/2014/main" id="{3AAD18E4-E0AF-4191-A96E-BCDBA0BC254C}"/>
              </a:ext>
            </a:extLst>
          </p:cNvPr>
          <p:cNvSpPr>
            <a:spLocks noGrp="1"/>
          </p:cNvSpPr>
          <p:nvPr>
            <p:ph type="body" sz="quarter" idx="18"/>
          </p:nvPr>
        </p:nvSpPr>
        <p:spPr>
          <a:xfrm>
            <a:off x="1458524" y="11187313"/>
            <a:ext cx="14245126" cy="626226"/>
          </a:xfrm>
        </p:spPr>
        <p:txBody>
          <a:bodyPr/>
          <a:lstStyle/>
          <a:p>
            <a:r>
              <a:rPr lang="lt-LT" dirty="0"/>
              <a:t>Research methods </a:t>
            </a:r>
            <a:r>
              <a:rPr lang="lt-LT" dirty="0" err="1"/>
              <a:t>and</a:t>
            </a:r>
            <a:r>
              <a:rPr lang="lt-LT" dirty="0"/>
              <a:t> </a:t>
            </a:r>
            <a:r>
              <a:rPr lang="lt-LT" dirty="0" err="1"/>
              <a:t>subjects</a:t>
            </a:r>
            <a:r>
              <a:rPr lang="lt-LT" dirty="0"/>
              <a:t> </a:t>
            </a:r>
          </a:p>
        </p:txBody>
      </p:sp>
      <p:sp>
        <p:nvSpPr>
          <p:cNvPr id="36" name="Teksto vietos rezervavimo ženklas 35">
            <a:extLst>
              <a:ext uri="{FF2B5EF4-FFF2-40B4-BE49-F238E27FC236}">
                <a16:creationId xmlns:a16="http://schemas.microsoft.com/office/drawing/2014/main" id="{F6DFB1C1-1C49-4E7E-B454-4C267C4E03D6}"/>
              </a:ext>
            </a:extLst>
          </p:cNvPr>
          <p:cNvSpPr>
            <a:spLocks noGrp="1"/>
          </p:cNvSpPr>
          <p:nvPr>
            <p:ph type="body" sz="quarter" idx="19"/>
          </p:nvPr>
        </p:nvSpPr>
        <p:spPr>
          <a:xfrm>
            <a:off x="16711162" y="3443565"/>
            <a:ext cx="14861038" cy="1788354"/>
          </a:xfrm>
        </p:spPr>
        <p:txBody>
          <a:bodyPr>
            <a:noAutofit/>
          </a:bodyPr>
          <a:lstStyle/>
          <a:p>
            <a:r>
              <a:rPr lang="en-GB" sz="2400" dirty="0"/>
              <a:t>The </a:t>
            </a:r>
            <a:r>
              <a:rPr lang="lt-LT" sz="2400" dirty="0" err="1" smtClean="0"/>
              <a:t>study</a:t>
            </a:r>
            <a:r>
              <a:rPr lang="lt-LT" sz="2400" dirty="0" smtClean="0"/>
              <a:t> </a:t>
            </a:r>
            <a:r>
              <a:rPr lang="lt-LT" sz="2400" dirty="0" err="1" smtClean="0"/>
              <a:t>shows</a:t>
            </a:r>
            <a:r>
              <a:rPr lang="en-GB" sz="2400" dirty="0" smtClean="0"/>
              <a:t> </a:t>
            </a:r>
            <a:r>
              <a:rPr lang="lt-LT" sz="2400" dirty="0" err="1" smtClean="0"/>
              <a:t>that</a:t>
            </a:r>
            <a:r>
              <a:rPr lang="lt-LT" sz="2400" dirty="0" smtClean="0"/>
              <a:t> </a:t>
            </a:r>
            <a:r>
              <a:rPr lang="en-GB" sz="2400" dirty="0" smtClean="0"/>
              <a:t>children </a:t>
            </a:r>
            <a:r>
              <a:rPr lang="en-GB" sz="2400" dirty="0"/>
              <a:t>with diabetes mellitus in developing and maintaining health competence, revealed five topics related to teachers (inappropriate behaviour of teachers; lack of teachers; knowledge about diabetes mellitus and its management; appropriate behaviour of teachers; the close cooperation between the teachers and the children’s parents in order to ensure proper conditions at school and to notice changes in the child’s well-being in time; teachers are interested in ways to control the child’s health </a:t>
            </a:r>
            <a:r>
              <a:rPr lang="lt-LT" sz="2400" dirty="0" smtClean="0"/>
              <a:t>(Fig.1)</a:t>
            </a:r>
            <a:endParaRPr lang="lt-LT" sz="2400" dirty="0"/>
          </a:p>
        </p:txBody>
      </p:sp>
      <p:sp>
        <p:nvSpPr>
          <p:cNvPr id="37" name="Teksto vietos rezervavimo ženklas 36">
            <a:extLst>
              <a:ext uri="{FF2B5EF4-FFF2-40B4-BE49-F238E27FC236}">
                <a16:creationId xmlns:a16="http://schemas.microsoft.com/office/drawing/2014/main" id="{4E34173B-EF56-4112-904E-4D6768232F67}"/>
              </a:ext>
            </a:extLst>
          </p:cNvPr>
          <p:cNvSpPr>
            <a:spLocks noGrp="1"/>
          </p:cNvSpPr>
          <p:nvPr>
            <p:ph type="body" sz="quarter" idx="20"/>
          </p:nvPr>
        </p:nvSpPr>
        <p:spPr/>
        <p:txBody>
          <a:bodyPr/>
          <a:lstStyle/>
          <a:p>
            <a:r>
              <a:rPr lang="lt-LT" dirty="0" err="1"/>
              <a:t>Results</a:t>
            </a:r>
            <a:r>
              <a:rPr lang="lt-LT" dirty="0"/>
              <a:t>: </a:t>
            </a:r>
          </a:p>
        </p:txBody>
      </p:sp>
      <p:pic>
        <p:nvPicPr>
          <p:cNvPr id="23" name="Diagramos vietos rezervavimo ženklas 22"/>
          <p:cNvPicPr>
            <a:picLocks noGrp="1" noChangeAspect="1"/>
          </p:cNvPicPr>
          <p:nvPr>
            <p:ph type="chart" sz="quarter" idx="21"/>
          </p:nvPr>
        </p:nvPicPr>
        <p:blipFill>
          <a:blip r:embed="rId2"/>
          <a:stretch>
            <a:fillRect/>
          </a:stretch>
        </p:blipFill>
        <p:spPr>
          <a:xfrm>
            <a:off x="16594225" y="5658923"/>
            <a:ext cx="7197692" cy="3237959"/>
          </a:xfrm>
          <a:prstGeom prst="rect">
            <a:avLst/>
          </a:prstGeom>
        </p:spPr>
      </p:pic>
      <p:sp>
        <p:nvSpPr>
          <p:cNvPr id="39" name="Teksto vietos rezervavimo ženklas 38">
            <a:extLst>
              <a:ext uri="{FF2B5EF4-FFF2-40B4-BE49-F238E27FC236}">
                <a16:creationId xmlns:a16="http://schemas.microsoft.com/office/drawing/2014/main" id="{858A711D-EE3D-41F9-BABC-9D87A2EFA7D1}"/>
              </a:ext>
            </a:extLst>
          </p:cNvPr>
          <p:cNvSpPr>
            <a:spLocks noGrp="1"/>
          </p:cNvSpPr>
          <p:nvPr>
            <p:ph type="body" sz="quarter" idx="22"/>
          </p:nvPr>
        </p:nvSpPr>
        <p:spPr>
          <a:xfrm>
            <a:off x="16711162" y="10489674"/>
            <a:ext cx="14861038" cy="6348934"/>
          </a:xfrm>
        </p:spPr>
        <p:txBody>
          <a:bodyPr>
            <a:normAutofit/>
          </a:bodyPr>
          <a:lstStyle/>
          <a:p>
            <a:r>
              <a:rPr lang="en-GB" sz="2400" dirty="0"/>
              <a:t>The research revealed that children do not consider school to be the environment for the development of health competence, and believe that school does not contribute to its development. The research found that children find the support and help of teachers and their educators important, but they do not receive help and support from teachers working in the educational institution, children feel unsafe, and the management of their disease worsens. The research also revealed that there are certain educational institutions where teachers try to help children with diabetes mellitus, help control their disease at school, provide necessary conditions to measure blood sugar and inject insulin when needed, closely work with both the child and one’s parents, thus contributing to the development and maintenance of health competence of a child with </a:t>
            </a:r>
            <a:r>
              <a:rPr lang="en-GB" sz="2400" dirty="0" smtClean="0"/>
              <a:t>diabetes</a:t>
            </a:r>
            <a:r>
              <a:rPr lang="lt-LT" sz="2400" dirty="0" smtClean="0"/>
              <a:t>.</a:t>
            </a:r>
          </a:p>
          <a:p>
            <a:r>
              <a:rPr lang="en-GB" sz="2400" dirty="0"/>
              <a:t>However, the research showed that some children with diabetes mellitus not only do not receive help from teachers in developing and maintaining health competence, but also face challenges related to inappropriate behaviour of the teacher towards the child. Firstly, the teachers do not understand what type 1 diabetes mellitus is and how it is managed, thus there are situations that are dangerous for the child’s condition: when teachers ignore the children’s needs to monitor insulin, when they do not believe if children say they need to withdraw from the activities immediately and control the disease. Secondly, teachers are not able to select appropriate information about the types of diabetes mellitus on the Internet, and the following makes it difficult for teachers to understand this chronic disease and they do not assess the child’s critical condition as serious or even life-threatening.</a:t>
            </a:r>
            <a:endParaRPr lang="en-US" sz="2400" dirty="0">
              <a:highlight>
                <a:srgbClr val="FFFF00"/>
              </a:highlight>
            </a:endParaRPr>
          </a:p>
        </p:txBody>
      </p:sp>
      <p:sp>
        <p:nvSpPr>
          <p:cNvPr id="40" name="Teksto vietos rezervavimo ženklas 39">
            <a:extLst>
              <a:ext uri="{FF2B5EF4-FFF2-40B4-BE49-F238E27FC236}">
                <a16:creationId xmlns:a16="http://schemas.microsoft.com/office/drawing/2014/main" id="{E320A77A-69B9-46D6-B231-5A7B45071341}"/>
              </a:ext>
            </a:extLst>
          </p:cNvPr>
          <p:cNvSpPr>
            <a:spLocks noGrp="1"/>
          </p:cNvSpPr>
          <p:nvPr>
            <p:ph type="body" sz="quarter" idx="23"/>
          </p:nvPr>
        </p:nvSpPr>
        <p:spPr/>
        <p:txBody>
          <a:bodyPr/>
          <a:lstStyle/>
          <a:p>
            <a:r>
              <a:rPr lang="lt-LT" dirty="0" err="1"/>
              <a:t>Conclusions</a:t>
            </a:r>
            <a:endParaRPr lang="lt-LT" dirty="0"/>
          </a:p>
        </p:txBody>
      </p:sp>
      <p:sp>
        <p:nvSpPr>
          <p:cNvPr id="41" name="Teksto vietos rezervavimo ženklas 40">
            <a:extLst>
              <a:ext uri="{FF2B5EF4-FFF2-40B4-BE49-F238E27FC236}">
                <a16:creationId xmlns:a16="http://schemas.microsoft.com/office/drawing/2014/main" id="{0C251F13-C8FE-42B5-B25A-4C9561CCA60D}"/>
              </a:ext>
            </a:extLst>
          </p:cNvPr>
          <p:cNvSpPr>
            <a:spLocks noGrp="1"/>
          </p:cNvSpPr>
          <p:nvPr>
            <p:ph type="body" sz="quarter" idx="24"/>
          </p:nvPr>
        </p:nvSpPr>
        <p:spPr/>
        <p:txBody>
          <a:bodyPr/>
          <a:lstStyle/>
          <a:p>
            <a:r>
              <a:rPr lang="lt-LT" dirty="0"/>
              <a:t>PAPER ID </a:t>
            </a:r>
            <a:r>
              <a:rPr lang="lt-LT" dirty="0" smtClean="0"/>
              <a:t>816</a:t>
            </a:r>
            <a:endParaRPr lang="lt-LT" dirty="0"/>
          </a:p>
        </p:txBody>
      </p:sp>
      <p:sp>
        <p:nvSpPr>
          <p:cNvPr id="43" name="Teksto vietos rezervavimo ženklas 42">
            <a:extLst>
              <a:ext uri="{FF2B5EF4-FFF2-40B4-BE49-F238E27FC236}">
                <a16:creationId xmlns:a16="http://schemas.microsoft.com/office/drawing/2014/main" id="{9D4986FF-641D-408A-AE6D-DB84410D907F}"/>
              </a:ext>
            </a:extLst>
          </p:cNvPr>
          <p:cNvSpPr>
            <a:spLocks noGrp="1"/>
          </p:cNvSpPr>
          <p:nvPr>
            <p:ph type="body" sz="quarter" idx="29"/>
          </p:nvPr>
        </p:nvSpPr>
        <p:spPr/>
        <p:txBody>
          <a:bodyPr/>
          <a:lstStyle/>
          <a:p>
            <a:endParaRPr lang="lt-LT" dirty="0"/>
          </a:p>
        </p:txBody>
      </p:sp>
      <p:sp>
        <p:nvSpPr>
          <p:cNvPr id="44" name="Teksto vietos rezervavimo ženklas 43">
            <a:extLst>
              <a:ext uri="{FF2B5EF4-FFF2-40B4-BE49-F238E27FC236}">
                <a16:creationId xmlns:a16="http://schemas.microsoft.com/office/drawing/2014/main" id="{176221B7-0A9B-4F27-8C0A-FA6D97D50E21}"/>
              </a:ext>
            </a:extLst>
          </p:cNvPr>
          <p:cNvSpPr>
            <a:spLocks noGrp="1"/>
          </p:cNvSpPr>
          <p:nvPr>
            <p:ph type="body" sz="quarter" idx="30"/>
          </p:nvPr>
        </p:nvSpPr>
        <p:spPr/>
        <p:txBody>
          <a:bodyPr/>
          <a:lstStyle/>
          <a:p>
            <a:endParaRPr lang="lt-LT"/>
          </a:p>
        </p:txBody>
      </p:sp>
      <p:sp>
        <p:nvSpPr>
          <p:cNvPr id="45" name="Teksto vietos rezervavimo ženklas 44">
            <a:extLst>
              <a:ext uri="{FF2B5EF4-FFF2-40B4-BE49-F238E27FC236}">
                <a16:creationId xmlns:a16="http://schemas.microsoft.com/office/drawing/2014/main" id="{C6D178EB-7AD4-4715-94E2-DDBBD4B5B23B}"/>
              </a:ext>
            </a:extLst>
          </p:cNvPr>
          <p:cNvSpPr>
            <a:spLocks noGrp="1"/>
          </p:cNvSpPr>
          <p:nvPr>
            <p:ph type="body" sz="quarter" idx="31"/>
          </p:nvPr>
        </p:nvSpPr>
        <p:spPr/>
        <p:txBody>
          <a:bodyPr/>
          <a:lstStyle/>
          <a:p>
            <a:endParaRPr lang="lt-LT"/>
          </a:p>
        </p:txBody>
      </p:sp>
      <p:sp>
        <p:nvSpPr>
          <p:cNvPr id="46" name="Teksto vietos rezervavimo ženklas 45">
            <a:extLst>
              <a:ext uri="{FF2B5EF4-FFF2-40B4-BE49-F238E27FC236}">
                <a16:creationId xmlns:a16="http://schemas.microsoft.com/office/drawing/2014/main" id="{B666421B-FCA5-4D72-B8E0-875937F8D748}"/>
              </a:ext>
            </a:extLst>
          </p:cNvPr>
          <p:cNvSpPr>
            <a:spLocks noGrp="1"/>
          </p:cNvSpPr>
          <p:nvPr>
            <p:ph type="body" sz="quarter" idx="33"/>
          </p:nvPr>
        </p:nvSpPr>
        <p:spPr>
          <a:xfrm flipV="1">
            <a:off x="1435623" y="11813539"/>
            <a:ext cx="14222222" cy="45719"/>
          </a:xfrm>
        </p:spPr>
        <p:txBody>
          <a:bodyPr/>
          <a:lstStyle/>
          <a:p>
            <a:endParaRPr lang="lt-LT"/>
          </a:p>
        </p:txBody>
      </p:sp>
      <p:sp>
        <p:nvSpPr>
          <p:cNvPr id="47" name="Teksto vietos rezervavimo ženklas 46">
            <a:extLst>
              <a:ext uri="{FF2B5EF4-FFF2-40B4-BE49-F238E27FC236}">
                <a16:creationId xmlns:a16="http://schemas.microsoft.com/office/drawing/2014/main" id="{2CCAAA4F-B868-4ADE-BFEE-EEF0BE0E532B}"/>
              </a:ext>
            </a:extLst>
          </p:cNvPr>
          <p:cNvSpPr>
            <a:spLocks noGrp="1"/>
          </p:cNvSpPr>
          <p:nvPr>
            <p:ph type="body" sz="quarter" idx="34"/>
          </p:nvPr>
        </p:nvSpPr>
        <p:spPr>
          <a:xfrm>
            <a:off x="1560272" y="10153006"/>
            <a:ext cx="14222222" cy="168279"/>
          </a:xfrm>
        </p:spPr>
        <p:txBody>
          <a:bodyPr/>
          <a:lstStyle/>
          <a:p>
            <a:endParaRPr lang="lt-LT" dirty="0"/>
          </a:p>
        </p:txBody>
      </p:sp>
      <p:pic>
        <p:nvPicPr>
          <p:cNvPr id="24" name="Paveikslėlis 23"/>
          <p:cNvPicPr>
            <a:picLocks noChangeAspect="1"/>
          </p:cNvPicPr>
          <p:nvPr/>
        </p:nvPicPr>
        <p:blipFill>
          <a:blip r:embed="rId3"/>
          <a:stretch>
            <a:fillRect/>
          </a:stretch>
        </p:blipFill>
        <p:spPr>
          <a:xfrm>
            <a:off x="24352886" y="5658923"/>
            <a:ext cx="7248431" cy="4679055"/>
          </a:xfrm>
          <a:prstGeom prst="rect">
            <a:avLst/>
          </a:prstGeom>
        </p:spPr>
      </p:pic>
      <p:sp>
        <p:nvSpPr>
          <p:cNvPr id="42" name="Teksto vietos rezervavimo ženklas 39">
            <a:extLst>
              <a:ext uri="{FF2B5EF4-FFF2-40B4-BE49-F238E27FC236}">
                <a16:creationId xmlns:a16="http://schemas.microsoft.com/office/drawing/2014/main" id="{E320A77A-69B9-46D6-B231-5A7B45071341}"/>
              </a:ext>
            </a:extLst>
          </p:cNvPr>
          <p:cNvSpPr txBox="1">
            <a:spLocks/>
          </p:cNvSpPr>
          <p:nvPr/>
        </p:nvSpPr>
        <p:spPr>
          <a:xfrm>
            <a:off x="16408400" y="8896882"/>
            <a:ext cx="7944486" cy="603495"/>
          </a:xfrm>
          <a:prstGeom prst="rect">
            <a:avLst/>
          </a:prstGeom>
        </p:spPr>
        <p:txBody>
          <a:bodyPr lIns="0" tIns="0" rIns="0" bIns="0">
            <a:noAutofit/>
          </a:bodyPr>
          <a:lstStyle>
            <a:lvl1pPr marL="0" eaLnBrk="1" hangingPunct="1">
              <a:defRPr sz="3500" u="none">
                <a:solidFill>
                  <a:srgbClr val="8E001C"/>
                </a:solidFill>
                <a:latin typeface="Arial" panose="020B0604020202020204" pitchFamily="34" charset="0"/>
                <a:ea typeface="+mn-ea"/>
                <a:cs typeface="Arial" panose="020B0604020202020204" pitchFamily="34" charset="0"/>
              </a:defRPr>
            </a:lvl1pPr>
            <a:lvl2pPr marL="697067" eaLnBrk="1" hangingPunct="1">
              <a:defRPr sz="4867">
                <a:latin typeface="Arial" panose="020B0604020202020204" pitchFamily="34" charset="0"/>
                <a:ea typeface="+mn-ea"/>
                <a:cs typeface="Arial" panose="020B0604020202020204" pitchFamily="34" charset="0"/>
              </a:defRPr>
            </a:lvl2pPr>
            <a:lvl3pPr marL="1394138" eaLnBrk="1" hangingPunct="1">
              <a:defRPr sz="4867">
                <a:latin typeface="Arial" panose="020B0604020202020204" pitchFamily="34" charset="0"/>
                <a:ea typeface="+mn-ea"/>
                <a:cs typeface="Arial" panose="020B0604020202020204" pitchFamily="34" charset="0"/>
              </a:defRPr>
            </a:lvl3pPr>
            <a:lvl4pPr marL="2091208" eaLnBrk="1" hangingPunct="1">
              <a:defRPr sz="4867">
                <a:latin typeface="Arial" panose="020B0604020202020204" pitchFamily="34" charset="0"/>
                <a:ea typeface="+mn-ea"/>
                <a:cs typeface="Arial" panose="020B0604020202020204" pitchFamily="34" charset="0"/>
              </a:defRPr>
            </a:lvl4pPr>
            <a:lvl5pPr marL="2788275" eaLnBrk="1" hangingPunct="1">
              <a:defRPr sz="4867">
                <a:latin typeface="Arial" panose="020B0604020202020204" pitchFamily="34" charset="0"/>
                <a:ea typeface="+mn-ea"/>
                <a:cs typeface="Arial" panose="020B0604020202020204" pitchFamily="34" charset="0"/>
              </a:defRPr>
            </a:lvl5pPr>
            <a:lvl6pPr marL="3485346" eaLnBrk="1" hangingPunct="1">
              <a:defRPr>
                <a:latin typeface="+mn-lt"/>
                <a:ea typeface="+mn-ea"/>
                <a:cs typeface="+mn-cs"/>
              </a:defRPr>
            </a:lvl6pPr>
            <a:lvl7pPr marL="4182416" eaLnBrk="1" hangingPunct="1">
              <a:defRPr>
                <a:latin typeface="+mn-lt"/>
                <a:ea typeface="+mn-ea"/>
                <a:cs typeface="+mn-cs"/>
              </a:defRPr>
            </a:lvl7pPr>
            <a:lvl8pPr marL="4879483" eaLnBrk="1" hangingPunct="1">
              <a:defRPr>
                <a:latin typeface="+mn-lt"/>
                <a:ea typeface="+mn-ea"/>
                <a:cs typeface="+mn-cs"/>
              </a:defRPr>
            </a:lvl8pPr>
            <a:lvl9pPr marL="5576554" eaLnBrk="1" hangingPunct="1">
              <a:defRPr>
                <a:latin typeface="+mn-lt"/>
                <a:ea typeface="+mn-ea"/>
                <a:cs typeface="+mn-cs"/>
              </a:defRPr>
            </a:lvl9pPr>
          </a:lstStyle>
          <a:p>
            <a:pPr algn="ctr" defTabSz="914400"/>
            <a:r>
              <a:rPr lang="lt-LT" sz="2000" b="1" kern="0" dirty="0" smtClean="0">
                <a:solidFill>
                  <a:schemeClr val="tx1"/>
                </a:solidFill>
              </a:rPr>
              <a:t>Fig.1.</a:t>
            </a:r>
            <a:r>
              <a:rPr lang="lt-LT" sz="2400" kern="0" dirty="0" smtClean="0">
                <a:solidFill>
                  <a:schemeClr val="tx1"/>
                </a:solidFill>
              </a:rPr>
              <a:t> </a:t>
            </a:r>
            <a:r>
              <a:rPr lang="lt-LT" sz="2000" kern="0" dirty="0" err="1" smtClean="0">
                <a:solidFill>
                  <a:schemeClr val="tx1"/>
                </a:solidFill>
              </a:rPr>
              <a:t>Experiences</a:t>
            </a:r>
            <a:r>
              <a:rPr lang="lt-LT" sz="2000" kern="0" dirty="0" smtClean="0">
                <a:solidFill>
                  <a:schemeClr val="tx1"/>
                </a:solidFill>
              </a:rPr>
              <a:t> </a:t>
            </a:r>
            <a:r>
              <a:rPr lang="lt-LT" sz="2000" kern="0" dirty="0" err="1" smtClean="0">
                <a:solidFill>
                  <a:schemeClr val="tx1"/>
                </a:solidFill>
              </a:rPr>
              <a:t>of</a:t>
            </a:r>
            <a:r>
              <a:rPr lang="lt-LT" sz="2000" kern="0" dirty="0" smtClean="0">
                <a:solidFill>
                  <a:schemeClr val="tx1"/>
                </a:solidFill>
              </a:rPr>
              <a:t> </a:t>
            </a:r>
            <a:r>
              <a:rPr lang="lt-LT" sz="2000" kern="0" dirty="0" err="1" smtClean="0">
                <a:solidFill>
                  <a:schemeClr val="tx1"/>
                </a:solidFill>
              </a:rPr>
              <a:t>children</a:t>
            </a:r>
            <a:r>
              <a:rPr lang="lt-LT" sz="2000" kern="0" dirty="0" smtClean="0">
                <a:solidFill>
                  <a:schemeClr val="tx1"/>
                </a:solidFill>
              </a:rPr>
              <a:t> </a:t>
            </a:r>
            <a:r>
              <a:rPr lang="lt-LT" sz="2000" kern="0" dirty="0" err="1" smtClean="0">
                <a:solidFill>
                  <a:schemeClr val="tx1"/>
                </a:solidFill>
              </a:rPr>
              <a:t>with</a:t>
            </a:r>
            <a:r>
              <a:rPr lang="lt-LT" sz="2000" kern="0" dirty="0" smtClean="0">
                <a:solidFill>
                  <a:schemeClr val="tx1"/>
                </a:solidFill>
              </a:rPr>
              <a:t> </a:t>
            </a:r>
            <a:r>
              <a:rPr lang="lt-LT" sz="2000" kern="0" dirty="0" err="1" smtClean="0">
                <a:solidFill>
                  <a:schemeClr val="tx1"/>
                </a:solidFill>
              </a:rPr>
              <a:t>diabetes</a:t>
            </a:r>
            <a:r>
              <a:rPr lang="lt-LT" sz="2000" kern="0" dirty="0" smtClean="0">
                <a:solidFill>
                  <a:schemeClr val="tx1"/>
                </a:solidFill>
              </a:rPr>
              <a:t> </a:t>
            </a:r>
            <a:r>
              <a:rPr lang="lt-LT" sz="2000" kern="0" dirty="0" err="1" smtClean="0">
                <a:solidFill>
                  <a:schemeClr val="tx1"/>
                </a:solidFill>
              </a:rPr>
              <a:t>mellitus</a:t>
            </a:r>
            <a:r>
              <a:rPr lang="lt-LT" sz="2000" kern="0" dirty="0" smtClean="0">
                <a:solidFill>
                  <a:schemeClr val="tx1"/>
                </a:solidFill>
              </a:rPr>
              <a:t> at </a:t>
            </a:r>
            <a:r>
              <a:rPr lang="lt-LT" sz="2000" kern="0" dirty="0" err="1" smtClean="0">
                <a:solidFill>
                  <a:schemeClr val="tx1"/>
                </a:solidFill>
              </a:rPr>
              <a:t>school</a:t>
            </a:r>
            <a:r>
              <a:rPr lang="lt-LT" sz="2000" kern="0" dirty="0" smtClean="0">
                <a:solidFill>
                  <a:schemeClr val="tx1"/>
                </a:solidFill>
              </a:rPr>
              <a:t> </a:t>
            </a:r>
            <a:endParaRPr lang="lt-LT" sz="2000" kern="0" dirty="0">
              <a:solidFill>
                <a:schemeClr val="tx1"/>
              </a:solidFill>
            </a:endParaRPr>
          </a:p>
        </p:txBody>
      </p:sp>
      <p:pic>
        <p:nvPicPr>
          <p:cNvPr id="51" name="Paveikslėlio vietos rezervavimo ženklas 50"/>
          <p:cNvPicPr>
            <a:picLocks noGrp="1" noChangeAspect="1"/>
          </p:cNvPicPr>
          <p:nvPr>
            <p:ph type="pic" sz="quarter" idx="14"/>
          </p:nvPr>
        </p:nvPicPr>
        <p:blipFill>
          <a:blip r:embed="rId4">
            <a:extLst>
              <a:ext uri="{28A0092B-C50C-407E-A947-70E740481C1C}">
                <a14:useLocalDpi xmlns:a14="http://schemas.microsoft.com/office/drawing/2010/main" val="0"/>
              </a:ext>
            </a:extLst>
          </a:blip>
          <a:stretch>
            <a:fillRect/>
          </a:stretch>
        </p:blipFill>
        <p:spPr>
          <a:xfrm>
            <a:off x="6883400" y="5938764"/>
            <a:ext cx="7276577" cy="4159777"/>
          </a:xfrm>
        </p:spPr>
      </p:pic>
      <p:pic>
        <p:nvPicPr>
          <p:cNvPr id="2052" name="Picture 4" descr="Profile for VU Medicinos fakultetas / VU Faculty of Medicine"/>
          <p:cNvPicPr>
            <a:picLocks noGrp="1" noChangeAspect="1" noChangeArrowheads="1"/>
          </p:cNvPicPr>
          <p:nvPr>
            <p:ph type="pic" sz="quarter" idx="26"/>
          </p:nvPr>
        </p:nvPicPr>
        <p:blipFill>
          <a:blip r:embed="rId5">
            <a:extLst>
              <a:ext uri="{28A0092B-C50C-407E-A947-70E740481C1C}">
                <a14:useLocalDpi xmlns:a14="http://schemas.microsoft.com/office/drawing/2010/main" val="0"/>
              </a:ext>
            </a:extLst>
          </a:blip>
          <a:stretch>
            <a:fillRect/>
          </a:stretch>
        </p:blipFill>
        <p:spPr bwMode="auto">
          <a:xfrm>
            <a:off x="21285200" y="1439896"/>
            <a:ext cx="1676400" cy="1676400"/>
          </a:xfrm>
          <a:prstGeom prst="rect">
            <a:avLst/>
          </a:prstGeom>
          <a:noFill/>
          <a:extLst>
            <a:ext uri="{909E8E84-426E-40DD-AFC4-6F175D3DCCD1}">
              <a14:hiddenFill xmlns:a14="http://schemas.microsoft.com/office/drawing/2010/main">
                <a:solidFill>
                  <a:srgbClr val="FFFFFF"/>
                </a:solidFill>
              </a14:hiddenFill>
            </a:ext>
          </a:extLst>
        </p:spPr>
      </p:pic>
      <p:pic>
        <p:nvPicPr>
          <p:cNvPr id="2054" name="Picture 6" descr="Mykolo Romerio... - Mykolo Romerio universitetas"/>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5095200" y="1387889"/>
            <a:ext cx="2012441" cy="1907900"/>
          </a:xfrm>
          <a:prstGeom prst="rect">
            <a:avLst/>
          </a:prstGeom>
          <a:noFill/>
          <a:extLst>
            <a:ext uri="{909E8E84-426E-40DD-AFC4-6F175D3DCCD1}">
              <a14:hiddenFill xmlns:a14="http://schemas.microsoft.com/office/drawing/2010/main">
                <a:solidFill>
                  <a:srgbClr val="FFFFFF"/>
                </a:solidFill>
              </a14:hiddenFill>
            </a:ext>
          </a:extLst>
        </p:spPr>
      </p:pic>
      <p:sp>
        <p:nvSpPr>
          <p:cNvPr id="26" name="Teksto vietos rezervavimo ženklas 32">
            <a:extLst>
              <a:ext uri="{FF2B5EF4-FFF2-40B4-BE49-F238E27FC236}">
                <a16:creationId xmlns:a16="http://schemas.microsoft.com/office/drawing/2014/main" id="{EBD6303E-3BF1-4DF8-B7E9-982BC7946E6A}"/>
              </a:ext>
            </a:extLst>
          </p:cNvPr>
          <p:cNvSpPr txBox="1">
            <a:spLocks/>
          </p:cNvSpPr>
          <p:nvPr/>
        </p:nvSpPr>
        <p:spPr>
          <a:xfrm>
            <a:off x="2750582" y="7344908"/>
            <a:ext cx="3571849" cy="1199506"/>
          </a:xfrm>
          <a:prstGeom prst="rect">
            <a:avLst/>
          </a:prstGeom>
        </p:spPr>
        <p:txBody>
          <a:bodyPr lIns="0" tIns="0" rIns="0" bIns="0">
            <a:noAutofit/>
          </a:bodyPr>
          <a:lstStyle>
            <a:defPPr>
              <a:defRPr lang="lv-LV"/>
            </a:defPPr>
            <a:lvl1pPr marL="0" algn="l" defTabSz="761483" rtl="0" eaLnBrk="1" latinLnBrk="0" hangingPunct="1">
              <a:defRPr sz="1499" kern="1200">
                <a:solidFill>
                  <a:schemeClr val="tx1"/>
                </a:solidFill>
                <a:latin typeface="+mn-lt"/>
                <a:ea typeface="+mn-ea"/>
                <a:cs typeface="+mn-cs"/>
              </a:defRPr>
            </a:lvl1pPr>
            <a:lvl2pPr marL="380741" algn="l" defTabSz="761483" rtl="0" eaLnBrk="1" latinLnBrk="0" hangingPunct="1">
              <a:defRPr sz="1499" kern="1200">
                <a:solidFill>
                  <a:schemeClr val="tx1"/>
                </a:solidFill>
                <a:latin typeface="+mn-lt"/>
                <a:ea typeface="+mn-ea"/>
                <a:cs typeface="+mn-cs"/>
              </a:defRPr>
            </a:lvl2pPr>
            <a:lvl3pPr marL="761483" algn="l" defTabSz="761483" rtl="0" eaLnBrk="1" latinLnBrk="0" hangingPunct="1">
              <a:defRPr sz="1499" kern="1200">
                <a:solidFill>
                  <a:schemeClr val="tx1"/>
                </a:solidFill>
                <a:latin typeface="+mn-lt"/>
                <a:ea typeface="+mn-ea"/>
                <a:cs typeface="+mn-cs"/>
              </a:defRPr>
            </a:lvl3pPr>
            <a:lvl4pPr marL="1142224" algn="l" defTabSz="761483" rtl="0" eaLnBrk="1" latinLnBrk="0" hangingPunct="1">
              <a:defRPr sz="1499" kern="1200">
                <a:solidFill>
                  <a:schemeClr val="tx1"/>
                </a:solidFill>
                <a:latin typeface="+mn-lt"/>
                <a:ea typeface="+mn-ea"/>
                <a:cs typeface="+mn-cs"/>
              </a:defRPr>
            </a:lvl4pPr>
            <a:lvl5pPr marL="1522965" algn="l" defTabSz="761483" rtl="0" eaLnBrk="1" latinLnBrk="0" hangingPunct="1">
              <a:defRPr sz="1499" kern="1200">
                <a:solidFill>
                  <a:schemeClr val="tx1"/>
                </a:solidFill>
                <a:latin typeface="+mn-lt"/>
                <a:ea typeface="+mn-ea"/>
                <a:cs typeface="+mn-cs"/>
              </a:defRPr>
            </a:lvl5pPr>
            <a:lvl6pPr marL="1903707" algn="l" defTabSz="761483" rtl="0" eaLnBrk="1" latinLnBrk="0" hangingPunct="1">
              <a:defRPr sz="1499" kern="1200">
                <a:solidFill>
                  <a:schemeClr val="tx1"/>
                </a:solidFill>
                <a:latin typeface="+mn-lt"/>
                <a:ea typeface="+mn-ea"/>
                <a:cs typeface="+mn-cs"/>
              </a:defRPr>
            </a:lvl6pPr>
            <a:lvl7pPr marL="2284448" algn="l" defTabSz="761483" rtl="0" eaLnBrk="1" latinLnBrk="0" hangingPunct="1">
              <a:defRPr sz="1499" kern="1200">
                <a:solidFill>
                  <a:schemeClr val="tx1"/>
                </a:solidFill>
                <a:latin typeface="+mn-lt"/>
                <a:ea typeface="+mn-ea"/>
                <a:cs typeface="+mn-cs"/>
              </a:defRPr>
            </a:lvl7pPr>
            <a:lvl8pPr marL="2665189" algn="l" defTabSz="761483" rtl="0" eaLnBrk="1" latinLnBrk="0" hangingPunct="1">
              <a:defRPr sz="1499" kern="1200">
                <a:solidFill>
                  <a:schemeClr val="tx1"/>
                </a:solidFill>
                <a:latin typeface="+mn-lt"/>
                <a:ea typeface="+mn-ea"/>
                <a:cs typeface="+mn-cs"/>
              </a:defRPr>
            </a:lvl8pPr>
            <a:lvl9pPr marL="3045931" algn="l" defTabSz="761483" rtl="0" eaLnBrk="1" latinLnBrk="0" hangingPunct="1">
              <a:defRPr sz="1499" kern="1200">
                <a:solidFill>
                  <a:schemeClr val="tx1"/>
                </a:solidFill>
                <a:latin typeface="+mn-lt"/>
                <a:ea typeface="+mn-ea"/>
                <a:cs typeface="+mn-cs"/>
              </a:defRPr>
            </a:lvl9pPr>
          </a:lstStyle>
          <a:p>
            <a:pPr algn="ctr" defTabSz="914400"/>
            <a:r>
              <a:rPr lang="en-US" sz="2400" kern="0" dirty="0" smtClean="0">
                <a:solidFill>
                  <a:schemeClr val="tx1"/>
                </a:solidFill>
              </a:rPr>
              <a:t>Image content credentials generated using artificial intelligence </a:t>
            </a:r>
            <a:endParaRPr lang="lt-LT" sz="2400" kern="0" dirty="0">
              <a:solidFill>
                <a:schemeClr val="tx1"/>
              </a:solidFill>
            </a:endParaRPr>
          </a:p>
        </p:txBody>
      </p:sp>
    </p:spTree>
    <p:extLst>
      <p:ext uri="{BB962C8B-B14F-4D97-AF65-F5344CB8AC3E}">
        <p14:creationId xmlns:p14="http://schemas.microsoft.com/office/powerpoint/2010/main" val="700104694"/>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RSU-COLOR-THEME">
      <a:dk1>
        <a:sysClr val="windowText" lastClr="000000"/>
      </a:dk1>
      <a:lt1>
        <a:sysClr val="window" lastClr="FFFFFF"/>
      </a:lt1>
      <a:dk2>
        <a:srgbClr val="C00000"/>
      </a:dk2>
      <a:lt2>
        <a:srgbClr val="F2F2F2"/>
      </a:lt2>
      <a:accent1>
        <a:srgbClr val="C00000"/>
      </a:accent1>
      <a:accent2>
        <a:srgbClr val="F58220"/>
      </a:accent2>
      <a:accent3>
        <a:srgbClr val="005BAA"/>
      </a:accent3>
      <a:accent4>
        <a:srgbClr val="FAA61A"/>
      </a:accent4>
      <a:accent5>
        <a:srgbClr val="7F7F7F"/>
      </a:accent5>
      <a:accent6>
        <a:srgbClr val="BCC7C0"/>
      </a:accent6>
      <a:hlink>
        <a:srgbClr val="000000"/>
      </a:hlink>
      <a:folHlink>
        <a:srgbClr val="0000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Presentation11" id="{813875C9-F691-4056-90D9-F062F71FCB5F}" vid="{EFE37904-EA63-4E97-9338-D6E21B33A12E}"/>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lcf76f155ced4ddcb4097134ff3c332f xmlns="5b0e0a2e-9f4c-42cd-adba-0920f7194153">
      <Terms xmlns="http://schemas.microsoft.com/office/infopath/2007/PartnerControls"/>
    </lcf76f155ced4ddcb4097134ff3c332f>
    <TaxCatchAll xmlns="40691242-700e-412f-b0da-fdfb77c826a0" xsi:nil="true"/>
  </documentManagement>
</p:properties>
</file>

<file path=customXml/item2.xml><?xml version="1.0" encoding="utf-8"?>
<ct:contentTypeSchema xmlns:ct="http://schemas.microsoft.com/office/2006/metadata/contentType" xmlns:ma="http://schemas.microsoft.com/office/2006/metadata/properties/metaAttributes" ct:_="" ma:_="" ma:contentTypeName="Dokuments" ma:contentTypeID="0x010100C292794D77F2AD4F9A3D236EA252CA62" ma:contentTypeVersion="14" ma:contentTypeDescription="Izveidot jaunu dokumentu." ma:contentTypeScope="" ma:versionID="f0f07d9a43077a15ffc49fd8e9ddb60b">
  <xsd:schema xmlns:xsd="http://www.w3.org/2001/XMLSchema" xmlns:xs="http://www.w3.org/2001/XMLSchema" xmlns:p="http://schemas.microsoft.com/office/2006/metadata/properties" xmlns:ns2="5b0e0a2e-9f4c-42cd-adba-0920f7194153" xmlns:ns3="40691242-700e-412f-b0da-fdfb77c826a0" targetNamespace="http://schemas.microsoft.com/office/2006/metadata/properties" ma:root="true" ma:fieldsID="51720ac245182aa4dd2ac726ffdbc19d" ns2:_="" ns3:_="">
    <xsd:import namespace="5b0e0a2e-9f4c-42cd-adba-0920f7194153"/>
    <xsd:import namespace="40691242-700e-412f-b0da-fdfb77c826a0"/>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3:SharedWithUsers" minOccurs="0"/>
                <xsd:element ref="ns3:SharedWithDetails" minOccurs="0"/>
                <xsd:element ref="ns2:lcf76f155ced4ddcb4097134ff3c332f" minOccurs="0"/>
                <xsd:element ref="ns3:TaxCatchAll" minOccurs="0"/>
                <xsd:element ref="ns2:MediaServiceDateTaken" minOccurs="0"/>
                <xsd:element ref="ns2:MediaServiceOCR" minOccurs="0"/>
                <xsd:element ref="ns2:MediaServiceGenerationTime" minOccurs="0"/>
                <xsd:element ref="ns2:MediaServiceEventHashCode" minOccurs="0"/>
                <xsd:element ref="ns2: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5b0e0a2e-9f4c-42cd-adba-0920f7194153"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lcf76f155ced4ddcb4097134ff3c332f" ma:index="15" nillable="true" ma:taxonomy="true" ma:internalName="lcf76f155ced4ddcb4097134ff3c332f" ma:taxonomyFieldName="MediaServiceImageTags" ma:displayName="Attēlu atzīmes" ma:readOnly="false" ma:fieldId="{5cf76f15-5ced-4ddc-b409-7134ff3c332f}" ma:taxonomyMulti="true" ma:sspId="5e33c868-91b6-4098-a4a1-cbe5720a5328" ma:termSetId="09814cd3-568e-fe90-9814-8d621ff8fb84" ma:anchorId="fba54fb3-c3e1-fe81-a776-ca4b69148c4d" ma:open="true" ma:isKeyword="false">
      <xsd:complexType>
        <xsd:sequence>
          <xsd:element ref="pc:Terms" minOccurs="0" maxOccurs="1"/>
        </xsd:sequence>
      </xsd:complexType>
    </xsd:element>
    <xsd:element name="MediaServiceDateTaken" ma:index="17" nillable="true" ma:displayName="MediaServiceDateTaken" ma:hidden="true" ma:indexed="true" ma:internalName="MediaServiceDateTaken" ma:readOnly="true">
      <xsd:simpleType>
        <xsd:restriction base="dms:Text"/>
      </xsd:simpleType>
    </xsd:element>
    <xsd:element name="MediaServiceOCR" ma:index="18" nillable="true" ma:displayName="Extracted Text" ma:internalName="MediaServiceOCR" ma:readOnly="true">
      <xsd:simpleType>
        <xsd:restriction base="dms:Note">
          <xsd:maxLength value="255"/>
        </xsd:restriction>
      </xsd:simpleType>
    </xsd:element>
    <xsd:element name="MediaServiceGenerationTime" ma:index="19" nillable="true" ma:displayName="MediaServiceGenerationTime" ma:hidden="true" ma:internalName="MediaServiceGenerationTime" ma:readOnly="true">
      <xsd:simpleType>
        <xsd:restriction base="dms:Text"/>
      </xsd:simpleType>
    </xsd:element>
    <xsd:element name="MediaServiceEventHashCode" ma:index="20" nillable="true" ma:displayName="MediaServiceEventHashCode" ma:hidden="true" ma:internalName="MediaServiceEventHashCode" ma:readOnly="true">
      <xsd:simpleType>
        <xsd:restriction base="dms:Text"/>
      </xsd:simpleType>
    </xsd:element>
    <xsd:element name="MediaLengthInSeconds" ma:index="21" nillable="true" ma:displayName="MediaLengthInSeconds" ma:hidden="true"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40691242-700e-412f-b0da-fdfb77c826a0" elementFormDefault="qualified">
    <xsd:import namespace="http://schemas.microsoft.com/office/2006/documentManagement/types"/>
    <xsd:import namespace="http://schemas.microsoft.com/office/infopath/2007/PartnerControls"/>
    <xsd:element name="SharedWithUsers" ma:index="12" nillable="true" ma:displayName="Koplietots ar"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Koplietots ar: detalizēti" ma:internalName="SharedWithDetails" ma:readOnly="true">
      <xsd:simpleType>
        <xsd:restriction base="dms:Note">
          <xsd:maxLength value="255"/>
        </xsd:restriction>
      </xsd:simpleType>
    </xsd:element>
    <xsd:element name="TaxCatchAll" ma:index="16" nillable="true" ma:displayName="Taxonomy Catch All Column" ma:hidden="true" ma:list="{fba40c7b-0fdf-4b28-9668-e3c8336a4d3b}" ma:internalName="TaxCatchAll" ma:showField="CatchAllData" ma:web="40691242-700e-412f-b0da-fdfb77c826a0">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Satura tips"/>
        <xsd:element ref="dc:title" minOccurs="0" maxOccurs="1" ma:index="4" ma:displayName="Virsraksts"/>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1698995F-1BAA-48D1-8A51-866939BCF100}">
  <ds:schemaRefs>
    <ds:schemaRef ds:uri="http://schemas.microsoft.com/office/2006/documentManagement/types"/>
    <ds:schemaRef ds:uri="http://schemas.microsoft.com/office/infopath/2007/PartnerControls"/>
    <ds:schemaRef ds:uri="http://schemas.microsoft.com/office/2006/metadata/properties"/>
    <ds:schemaRef ds:uri="http://purl.org/dc/elements/1.1/"/>
    <ds:schemaRef ds:uri="5b0e0a2e-9f4c-42cd-adba-0920f7194153"/>
    <ds:schemaRef ds:uri="http://purl.org/dc/terms/"/>
    <ds:schemaRef ds:uri="http://schemas.openxmlformats.org/package/2006/metadata/core-properties"/>
    <ds:schemaRef ds:uri="40691242-700e-412f-b0da-fdfb77c826a0"/>
    <ds:schemaRef ds:uri="http://www.w3.org/XML/1998/namespace"/>
    <ds:schemaRef ds:uri="http://purl.org/dc/dcmitype/"/>
  </ds:schemaRefs>
</ds:datastoreItem>
</file>

<file path=customXml/itemProps2.xml><?xml version="1.0" encoding="utf-8"?>
<ds:datastoreItem xmlns:ds="http://schemas.openxmlformats.org/officeDocument/2006/customXml" ds:itemID="{3BD65DE1-0F29-4BDE-ADF1-117CD4F4073E}">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5b0e0a2e-9f4c-42cd-adba-0920f7194153"/>
    <ds:schemaRef ds:uri="40691242-700e-412f-b0da-fdfb77c826a0"/>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7997435F-282A-46FA-9B0E-087025F59809}">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IPD-2913_RW2023_ENG-CONF-KNOWLEDGE</Template>
  <TotalTime>316</TotalTime>
  <Words>711</Words>
  <Application>Microsoft Office PowerPoint</Application>
  <PresentationFormat>Pasirinktinai</PresentationFormat>
  <Paragraphs>22</Paragraphs>
  <Slides>1</Slides>
  <Notes>0</Notes>
  <HiddenSlides>0</HiddenSlides>
  <MMClips>0</MMClips>
  <ScaleCrop>false</ScaleCrop>
  <HeadingPairs>
    <vt:vector size="8" baseType="variant">
      <vt:variant>
        <vt:lpstr>Naudojami šriftai</vt:lpstr>
      </vt:variant>
      <vt:variant>
        <vt:i4>2</vt:i4>
      </vt:variant>
      <vt:variant>
        <vt:lpstr>Tema</vt:lpstr>
      </vt:variant>
      <vt:variant>
        <vt:i4>1</vt:i4>
      </vt:variant>
      <vt:variant>
        <vt:lpstr>Įdėtosios OLE paslaugos</vt:lpstr>
      </vt:variant>
      <vt:variant>
        <vt:i4>0</vt:i4>
      </vt:variant>
      <vt:variant>
        <vt:lpstr>Skaidrių pavadinimai</vt:lpstr>
      </vt:variant>
      <vt:variant>
        <vt:i4>1</vt:i4>
      </vt:variant>
    </vt:vector>
  </HeadingPairs>
  <TitlesOfParts>
    <vt:vector size="4" baseType="lpstr">
      <vt:lpstr>Arial</vt:lpstr>
      <vt:lpstr>Calibri</vt:lpstr>
      <vt:lpstr>Office Theme</vt:lpstr>
      <vt:lpstr>„PowerPoint“ pateiktis</vt:lpstr>
    </vt:vector>
  </TitlesOfParts>
  <Company>RSU</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Līga Hartpenga</dc:creator>
  <cp:lastModifiedBy>Windows User</cp:lastModifiedBy>
  <cp:revision>34</cp:revision>
  <cp:lastPrinted>2019-02-11T09:14:46Z</cp:lastPrinted>
  <dcterms:created xsi:type="dcterms:W3CDTF">2023-02-09T07:55:15Z</dcterms:created>
  <dcterms:modified xsi:type="dcterms:W3CDTF">2025-03-04T13:29:51Z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2016-09-07T00:00:00Z</vt:filetime>
  </property>
  <property fmtid="{D5CDD505-2E9C-101B-9397-08002B2CF9AE}" pid="3" name="Creator">
    <vt:lpwstr>Adobe Illustrator CS6 (Macintosh)</vt:lpwstr>
  </property>
  <property fmtid="{D5CDD505-2E9C-101B-9397-08002B2CF9AE}" pid="4" name="LastSaved">
    <vt:filetime>2018-11-22T00:00:00Z</vt:filetime>
  </property>
  <property fmtid="{D5CDD505-2E9C-101B-9397-08002B2CF9AE}" pid="5" name="ContentTypeId">
    <vt:lpwstr>0x010100C292794D77F2AD4F9A3D236EA252CA62</vt:lpwstr>
  </property>
</Properties>
</file>